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0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3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6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8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2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3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1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9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5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7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1F13A-FAFA-4390-BFA1-6077DE0FE7CE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7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M9BNoNFKCB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Glny4jSciV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LY0v0MaZ2f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UPEVANJE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"/>
              </a:rPr>
              <a:t>https://www.youtube.com/watch?v=tnJW-8a26OA</a:t>
            </a:r>
            <a:endParaRPr lang="en-US" dirty="0" smtClean="0"/>
          </a:p>
          <a:p>
            <a:r>
              <a:rPr lang="en-US" dirty="0" err="1" smtClean="0"/>
              <a:t>Brnenje</a:t>
            </a:r>
            <a:r>
              <a:rPr lang="en-US" dirty="0" smtClean="0"/>
              <a:t> z </a:t>
            </a:r>
            <a:r>
              <a:rPr lang="en-US" dirty="0" err="1" smtClean="0"/>
              <a:t>ustnicami</a:t>
            </a:r>
            <a:endParaRPr lang="en-US" dirty="0" smtClean="0"/>
          </a:p>
          <a:p>
            <a:r>
              <a:rPr lang="en-US" dirty="0" err="1" smtClean="0"/>
              <a:t>Majmajmajmajmaj</a:t>
            </a:r>
            <a:endParaRPr lang="en-US" dirty="0" smtClean="0"/>
          </a:p>
          <a:p>
            <a:r>
              <a:rPr lang="en-US" dirty="0" smtClean="0"/>
              <a:t>I sight to </a:t>
            </a:r>
            <a:r>
              <a:rPr lang="en-US" dirty="0" smtClean="0"/>
              <a:t>see</a:t>
            </a:r>
          </a:p>
          <a:p>
            <a:r>
              <a:rPr lang="en-US" dirty="0" err="1" smtClean="0"/>
              <a:t>Johohohoho</a:t>
            </a:r>
            <a:endParaRPr lang="en-US" dirty="0" smtClean="0"/>
          </a:p>
          <a:p>
            <a:r>
              <a:rPr lang="en-US" dirty="0" smtClean="0"/>
              <a:t>Ma me mi </a:t>
            </a:r>
            <a:r>
              <a:rPr lang="en-US" dirty="0" err="1" smtClean="0"/>
              <a:t>mo</a:t>
            </a:r>
            <a:r>
              <a:rPr lang="en-US" dirty="0" smtClean="0"/>
              <a:t> mu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How Should I Warm Up My Voice? - SINGING LESSONS BRIGHTON &amp;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07001"/>
            <a:ext cx="2764532" cy="305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55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THE WORLD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Marca</a:t>
            </a:r>
            <a:r>
              <a:rPr lang="en-US" dirty="0"/>
              <a:t> </a:t>
            </a:r>
            <a:r>
              <a:rPr lang="en-US" dirty="0" err="1"/>
              <a:t>leta</a:t>
            </a:r>
            <a:r>
              <a:rPr lang="en-US" dirty="0"/>
              <a:t> 1985 so </a:t>
            </a:r>
            <a:r>
              <a:rPr lang="en-US" dirty="0" err="1" smtClean="0"/>
              <a:t>znani</a:t>
            </a:r>
            <a:r>
              <a:rPr lang="en-US" dirty="0" smtClean="0"/>
              <a:t> </a:t>
            </a:r>
            <a:r>
              <a:rPr lang="en-US" dirty="0" err="1" smtClean="0"/>
              <a:t>pevci</a:t>
            </a:r>
            <a:r>
              <a:rPr lang="en-US" dirty="0" smtClean="0"/>
              <a:t> </a:t>
            </a:r>
            <a:r>
              <a:rPr lang="en-US" b="1" dirty="0" smtClean="0"/>
              <a:t>Lionel </a:t>
            </a:r>
            <a:r>
              <a:rPr lang="en-US" b="1" dirty="0"/>
              <a:t>Richie</a:t>
            </a:r>
            <a:r>
              <a:rPr lang="en-US" dirty="0"/>
              <a:t>, </a:t>
            </a:r>
            <a:r>
              <a:rPr lang="en-US" b="1" dirty="0"/>
              <a:t>Michael Jackson</a:t>
            </a:r>
            <a:r>
              <a:rPr lang="en-US" dirty="0"/>
              <a:t>, </a:t>
            </a:r>
            <a:r>
              <a:rPr lang="en-US" b="1" dirty="0"/>
              <a:t>Cyndi </a:t>
            </a:r>
            <a:r>
              <a:rPr lang="en-US" b="1" dirty="0" err="1"/>
              <a:t>Lauper</a:t>
            </a:r>
            <a:r>
              <a:rPr lang="en-US" dirty="0"/>
              <a:t>, </a:t>
            </a:r>
            <a:r>
              <a:rPr lang="en-US" b="1" dirty="0"/>
              <a:t>Kenny Rogers</a:t>
            </a:r>
            <a:r>
              <a:rPr lang="en-US" dirty="0"/>
              <a:t>, </a:t>
            </a:r>
            <a:r>
              <a:rPr lang="en-US" b="1" dirty="0"/>
              <a:t>Diana Ross</a:t>
            </a:r>
            <a:r>
              <a:rPr lang="en-US" dirty="0"/>
              <a:t> in </a:t>
            </a:r>
            <a:r>
              <a:rPr lang="en-US" dirty="0" err="1"/>
              <a:t>več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40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priznanih</a:t>
            </a:r>
            <a:r>
              <a:rPr lang="en-US" dirty="0"/>
              <a:t> </a:t>
            </a:r>
            <a:r>
              <a:rPr lang="en-US" dirty="0" err="1"/>
              <a:t>glasbenikov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</a:t>
            </a:r>
            <a:r>
              <a:rPr lang="en-US" dirty="0" err="1"/>
              <a:t>zapeli</a:t>
            </a:r>
            <a:r>
              <a:rPr lang="en-US" dirty="0"/>
              <a:t> </a:t>
            </a:r>
            <a:r>
              <a:rPr lang="en-US" dirty="0" err="1"/>
              <a:t>pesem</a:t>
            </a:r>
            <a:r>
              <a:rPr lang="en-US" dirty="0"/>
              <a:t> </a:t>
            </a:r>
            <a:r>
              <a:rPr lang="en-US" i="1" dirty="0"/>
              <a:t>We are the World</a:t>
            </a:r>
            <a:r>
              <a:rPr lang="en-US" dirty="0"/>
              <a:t>, </a:t>
            </a:r>
            <a:r>
              <a:rPr lang="en-US" dirty="0" err="1"/>
              <a:t>ki</a:t>
            </a:r>
            <a:r>
              <a:rPr lang="en-US" dirty="0"/>
              <a:t> je </a:t>
            </a:r>
            <a:r>
              <a:rPr lang="en-US" dirty="0" err="1"/>
              <a:t>nato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nekakšna</a:t>
            </a:r>
            <a:r>
              <a:rPr lang="en-US" dirty="0"/>
              <a:t> </a:t>
            </a:r>
            <a:r>
              <a:rPr lang="en-US" dirty="0" err="1"/>
              <a:t>himna</a:t>
            </a:r>
            <a:r>
              <a:rPr lang="en-US" dirty="0"/>
              <a:t>. </a:t>
            </a:r>
            <a:r>
              <a:rPr lang="en-US" dirty="0" err="1"/>
              <a:t>Vzrok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nastanek</a:t>
            </a:r>
            <a:r>
              <a:rPr lang="en-US" dirty="0"/>
              <a:t> </a:t>
            </a:r>
            <a:r>
              <a:rPr lang="en-US" dirty="0" err="1"/>
              <a:t>pesmi</a:t>
            </a:r>
            <a:r>
              <a:rPr lang="en-US" dirty="0"/>
              <a:t>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afriška</a:t>
            </a:r>
            <a:r>
              <a:rPr lang="en-US" dirty="0"/>
              <a:t> </a:t>
            </a:r>
            <a:r>
              <a:rPr lang="en-US" dirty="0" err="1"/>
              <a:t>lakota</a:t>
            </a:r>
            <a:r>
              <a:rPr lang="en-US" dirty="0"/>
              <a:t>. </a:t>
            </a:r>
            <a:r>
              <a:rPr lang="en-US" dirty="0" err="1"/>
              <a:t>Besede</a:t>
            </a:r>
            <a:r>
              <a:rPr lang="en-US" dirty="0"/>
              <a:t>, </a:t>
            </a:r>
            <a:r>
              <a:rPr lang="en-US" dirty="0" err="1"/>
              <a:t>kot</a:t>
            </a:r>
            <a:r>
              <a:rPr lang="en-US" dirty="0"/>
              <a:t> so: </a:t>
            </a:r>
            <a:r>
              <a:rPr lang="en-US" i="1" dirty="0"/>
              <a:t>"</a:t>
            </a:r>
            <a:r>
              <a:rPr lang="en-US" i="1" dirty="0" err="1"/>
              <a:t>Nimamo</a:t>
            </a:r>
            <a:r>
              <a:rPr lang="en-US" i="1" dirty="0"/>
              <a:t> </a:t>
            </a:r>
            <a:r>
              <a:rPr lang="en-US" i="1" dirty="0" err="1"/>
              <a:t>možnosti</a:t>
            </a:r>
            <a:r>
              <a:rPr lang="en-US" i="1" dirty="0"/>
              <a:t> </a:t>
            </a:r>
            <a:r>
              <a:rPr lang="en-US" i="1" dirty="0" err="1"/>
              <a:t>izbire</a:t>
            </a:r>
            <a:r>
              <a:rPr lang="en-US" i="1" dirty="0"/>
              <a:t>, </a:t>
            </a:r>
            <a:r>
              <a:rPr lang="en-US" i="1" dirty="0" err="1"/>
              <a:t>moramo</a:t>
            </a:r>
            <a:r>
              <a:rPr lang="en-US" i="1" dirty="0"/>
              <a:t> </a:t>
            </a:r>
            <a:r>
              <a:rPr lang="en-US" i="1" dirty="0" err="1"/>
              <a:t>rešiti</a:t>
            </a:r>
            <a:r>
              <a:rPr lang="en-US" i="1" dirty="0"/>
              <a:t> </a:t>
            </a:r>
            <a:r>
              <a:rPr lang="en-US" i="1" dirty="0" err="1"/>
              <a:t>svoja</a:t>
            </a:r>
            <a:r>
              <a:rPr lang="en-US" i="1" dirty="0"/>
              <a:t> </a:t>
            </a:r>
            <a:r>
              <a:rPr lang="en-US" i="1" dirty="0" err="1"/>
              <a:t>življenja</a:t>
            </a:r>
            <a:r>
              <a:rPr lang="en-US" i="1" dirty="0"/>
              <a:t>,"</a:t>
            </a:r>
            <a:r>
              <a:rPr lang="en-US" dirty="0"/>
              <a:t> so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postale</a:t>
            </a:r>
            <a:r>
              <a:rPr lang="en-US" dirty="0"/>
              <a:t> del </a:t>
            </a:r>
            <a:r>
              <a:rPr lang="en-US" dirty="0" err="1"/>
              <a:t>združujoče</a:t>
            </a:r>
            <a:r>
              <a:rPr lang="en-US" dirty="0"/>
              <a:t> </a:t>
            </a:r>
            <a:r>
              <a:rPr lang="en-US" dirty="0" err="1"/>
              <a:t>legendarne</a:t>
            </a:r>
            <a:r>
              <a:rPr lang="en-US" dirty="0"/>
              <a:t> </a:t>
            </a:r>
            <a:r>
              <a:rPr lang="en-US" dirty="0" err="1"/>
              <a:t>himne</a:t>
            </a:r>
            <a:r>
              <a:rPr lang="en-US" dirty="0"/>
              <a:t>. </a:t>
            </a:r>
            <a:r>
              <a:rPr lang="en-US" dirty="0" err="1"/>
              <a:t>Zaradi</a:t>
            </a:r>
            <a:r>
              <a:rPr lang="en-US" dirty="0"/>
              <a:t> </a:t>
            </a:r>
            <a:r>
              <a:rPr lang="en-US" dirty="0" err="1"/>
              <a:t>pandemije</a:t>
            </a:r>
            <a:r>
              <a:rPr lang="en-US" dirty="0"/>
              <a:t> </a:t>
            </a:r>
            <a:r>
              <a:rPr lang="en-US" dirty="0" err="1"/>
              <a:t>koronavirusa</a:t>
            </a:r>
            <a:r>
              <a:rPr lang="en-US" dirty="0"/>
              <a:t> in 35. </a:t>
            </a:r>
            <a:r>
              <a:rPr lang="en-US" dirty="0" err="1"/>
              <a:t>obletnice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uspešnice</a:t>
            </a:r>
            <a:r>
              <a:rPr lang="en-US" dirty="0"/>
              <a:t> je Lionel </a:t>
            </a:r>
            <a:r>
              <a:rPr lang="en-US" dirty="0" err="1"/>
              <a:t>prepričan</a:t>
            </a:r>
            <a:r>
              <a:rPr lang="en-US" dirty="0"/>
              <a:t>, da je </a:t>
            </a:r>
            <a:r>
              <a:rPr lang="en-US" dirty="0" err="1"/>
              <a:t>sedaj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čas</a:t>
            </a:r>
            <a:r>
              <a:rPr lang="en-US" dirty="0"/>
              <a:t>, da </a:t>
            </a:r>
            <a:r>
              <a:rPr lang="en-US" dirty="0" err="1"/>
              <a:t>znova</a:t>
            </a:r>
            <a:r>
              <a:rPr lang="en-US" dirty="0"/>
              <a:t> </a:t>
            </a:r>
            <a:r>
              <a:rPr lang="en-US" dirty="0" err="1"/>
              <a:t>zapojejo</a:t>
            </a:r>
            <a:r>
              <a:rPr lang="en-US" dirty="0"/>
              <a:t> </a:t>
            </a:r>
            <a:r>
              <a:rPr lang="en-US" dirty="0" err="1"/>
              <a:t>pesem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je </a:t>
            </a:r>
            <a:r>
              <a:rPr lang="en-US" dirty="0" err="1"/>
              <a:t>napisal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s </a:t>
            </a:r>
            <a:r>
              <a:rPr lang="en-US" dirty="0" err="1"/>
              <a:t>pokojnim</a:t>
            </a:r>
            <a:r>
              <a:rPr lang="en-US" dirty="0"/>
              <a:t> </a:t>
            </a:r>
            <a:r>
              <a:rPr lang="en-US" dirty="0" err="1"/>
              <a:t>Jacksonom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97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NAJSTAREJŠA IZVEDBA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https://www.youtube.com/watch?v=M9BNoNFKCBI</a:t>
            </a:r>
            <a:endParaRPr lang="en-US" dirty="0"/>
          </a:p>
        </p:txBody>
      </p:sp>
      <p:pic>
        <p:nvPicPr>
          <p:cNvPr id="2050" name="Picture 2" descr="We are the world deur Various Artist | Netwerk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08920"/>
            <a:ext cx="4386064" cy="3432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DRUGA IZVEDBA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://www.youtube.com/watch?v=Glny4jSciVI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Lionel </a:t>
            </a:r>
            <a:r>
              <a:rPr lang="en-US" dirty="0" err="1" smtClean="0"/>
              <a:t>Richi</a:t>
            </a:r>
            <a:r>
              <a:rPr lang="en-US" dirty="0" smtClean="0"/>
              <a:t> je </a:t>
            </a:r>
            <a:r>
              <a:rPr lang="en-US" dirty="0" err="1" smtClean="0"/>
              <a:t>pred</a:t>
            </a:r>
            <a:r>
              <a:rPr lang="en-US" dirty="0" smtClean="0"/>
              <a:t> 10 </a:t>
            </a:r>
            <a:r>
              <a:rPr lang="en-US" dirty="0" err="1" smtClean="0"/>
              <a:t>leti</a:t>
            </a:r>
            <a:r>
              <a:rPr lang="en-US" dirty="0" smtClean="0"/>
              <a:t> novo </a:t>
            </a:r>
            <a:r>
              <a:rPr lang="en-US" dirty="0" err="1" smtClean="0"/>
              <a:t>verzijo</a:t>
            </a:r>
            <a:r>
              <a:rPr lang="en-US" dirty="0" smtClean="0"/>
              <a:t> </a:t>
            </a:r>
            <a:r>
              <a:rPr lang="en-US" dirty="0" err="1" smtClean="0"/>
              <a:t>ikonične</a:t>
            </a:r>
            <a:r>
              <a:rPr lang="en-US" dirty="0" smtClean="0"/>
              <a:t> </a:t>
            </a:r>
            <a:r>
              <a:rPr lang="en-US" dirty="0" err="1" smtClean="0"/>
              <a:t>pesmi</a:t>
            </a:r>
            <a:r>
              <a:rPr lang="en-US" dirty="0" smtClean="0"/>
              <a:t> </a:t>
            </a:r>
            <a:r>
              <a:rPr lang="en-US" dirty="0" err="1" smtClean="0"/>
              <a:t>posvetil</a:t>
            </a:r>
            <a:r>
              <a:rPr lang="en-US" dirty="0" smtClean="0"/>
              <a:t> </a:t>
            </a:r>
            <a:r>
              <a:rPr lang="en-US" dirty="0" err="1" smtClean="0"/>
              <a:t>žrtvam</a:t>
            </a:r>
            <a:r>
              <a:rPr lang="en-US" dirty="0" smtClean="0"/>
              <a:t> </a:t>
            </a:r>
            <a:r>
              <a:rPr lang="en-US" dirty="0" err="1" smtClean="0"/>
              <a:t>potresa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Haitiju</a:t>
            </a:r>
            <a:r>
              <a:rPr lang="en-US" dirty="0" smtClean="0"/>
              <a:t>. To </a:t>
            </a:r>
            <a:r>
              <a:rPr lang="en-US" dirty="0" err="1" smtClean="0"/>
              <a:t>verzijo</a:t>
            </a:r>
            <a:r>
              <a:rPr lang="en-US" dirty="0" smtClean="0"/>
              <a:t> </a:t>
            </a:r>
            <a:r>
              <a:rPr lang="en-US" dirty="0" err="1" smtClean="0"/>
              <a:t>izvajajo</a:t>
            </a:r>
            <a:r>
              <a:rPr lang="en-US" dirty="0" smtClean="0"/>
              <a:t> </a:t>
            </a:r>
            <a:r>
              <a:rPr lang="en-US" dirty="0" err="1" smtClean="0"/>
              <a:t>najverjetneje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 </a:t>
            </a:r>
            <a:r>
              <a:rPr lang="en-US" dirty="0" err="1" smtClean="0"/>
              <a:t>bolj</a:t>
            </a:r>
            <a:r>
              <a:rPr lang="en-US" dirty="0" smtClean="0"/>
              <a:t> </a:t>
            </a:r>
            <a:r>
              <a:rPr lang="en-US" dirty="0" err="1" smtClean="0"/>
              <a:t>poznani</a:t>
            </a:r>
            <a:r>
              <a:rPr lang="en-US" dirty="0" smtClean="0"/>
              <a:t> </a:t>
            </a:r>
            <a:r>
              <a:rPr lang="en-US" dirty="0" err="1" smtClean="0"/>
              <a:t>glasbeniki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4" name="Picture 2" descr="We Are The World 25 For Haiti - Official Video - You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25144"/>
            <a:ext cx="3064339" cy="172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55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IZVEDBA MLADINSKEGA PEVSKEGA ZBORA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https://www.youtube.com/watch?v=LY0v0MaZ2fQ</a:t>
            </a:r>
            <a:endParaRPr lang="en-US" dirty="0"/>
          </a:p>
        </p:txBody>
      </p:sp>
      <p:pic>
        <p:nvPicPr>
          <p:cNvPr id="4098" name="Picture 2" descr="We Are the World Kids Version with lyrics - YouTub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" t="3532" r="1901" b="3400"/>
          <a:stretch/>
        </p:blipFill>
        <p:spPr bwMode="auto">
          <a:xfrm>
            <a:off x="2048256" y="3118105"/>
            <a:ext cx="4416552" cy="319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93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BESEDILO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comes a time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 heed a certain call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world must come together as one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people dying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and it's time to lend a hand to life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greatest gift of all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can't go on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Pretending day-by-day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someone, somewhere soon make a change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all a part of God's great big family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truth, you know, love is all we need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send them your heart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they know that someone cares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their lives will be stronger and free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God has shown us by turning stones to bread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 we all must lend a helping hand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you're down and out, there seems no hope at 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you just believe there's no way we can fall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Well, well, well, well let us realize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that a change can only come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 stand together as one, yeah, yeah, yeah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</a:t>
            </a:r>
            <a:r>
              <a:rPr lang="en-US" sz="4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</a:t>
            </a: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17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day, so let's start giving (so let's start giving)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let me hear you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(said 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 start giving (so let's start giving)</a:t>
            </a: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me, come on now, let me hear you</a:t>
            </a: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me,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world (are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</a:p>
          <a:p>
            <a:pPr marL="0" indent="0">
              <a:buNone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6445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82</Words>
  <Application>Microsoft Office PowerPoint</Application>
  <PresentationFormat>Diaprojekcija na zaslonu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UPEVANJE</vt:lpstr>
      <vt:lpstr>WE ARE THE WORLD</vt:lpstr>
      <vt:lpstr>NAJSTAREJŠA IZVEDBA</vt:lpstr>
      <vt:lpstr>DRUGA IZVEDBA</vt:lpstr>
      <vt:lpstr>IZVEDBA MLADINSKEGA PEVSKEGA ZBORA</vt:lpstr>
      <vt:lpstr>BESEDILO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Rina</dc:creator>
  <cp:lastModifiedBy>Rina</cp:lastModifiedBy>
  <cp:revision>30</cp:revision>
  <dcterms:created xsi:type="dcterms:W3CDTF">2020-04-02T09:34:20Z</dcterms:created>
  <dcterms:modified xsi:type="dcterms:W3CDTF">2020-04-02T09:59:21Z</dcterms:modified>
</cp:coreProperties>
</file>