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2" r:id="rId3"/>
    <p:sldId id="256" r:id="rId4"/>
    <p:sldId id="257" r:id="rId5"/>
    <p:sldId id="258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764AF-67BA-41D0-A5AB-51183F135A94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62AF5-A5C8-4F9C-8F83-EBD15392F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039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764AF-67BA-41D0-A5AB-51183F135A94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62AF5-A5C8-4F9C-8F83-EBD15392F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699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764AF-67BA-41D0-A5AB-51183F135A94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62AF5-A5C8-4F9C-8F83-EBD15392F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606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764AF-67BA-41D0-A5AB-51183F135A94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62AF5-A5C8-4F9C-8F83-EBD15392F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369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764AF-67BA-41D0-A5AB-51183F135A94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62AF5-A5C8-4F9C-8F83-EBD15392F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431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764AF-67BA-41D0-A5AB-51183F135A94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62AF5-A5C8-4F9C-8F83-EBD15392F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121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764AF-67BA-41D0-A5AB-51183F135A94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62AF5-A5C8-4F9C-8F83-EBD15392F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299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764AF-67BA-41D0-A5AB-51183F135A94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62AF5-A5C8-4F9C-8F83-EBD15392F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357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764AF-67BA-41D0-A5AB-51183F135A94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62AF5-A5C8-4F9C-8F83-EBD15392F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757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764AF-67BA-41D0-A5AB-51183F135A94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62AF5-A5C8-4F9C-8F83-EBD15392F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835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764AF-67BA-41D0-A5AB-51183F135A94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62AF5-A5C8-4F9C-8F83-EBD15392F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742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D764AF-67BA-41D0-A5AB-51183F135A94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562AF5-A5C8-4F9C-8F83-EBD15392F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233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youtube.com/watch?v=VIkIGmtN_1Q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4d.rtvslo.si/arhiv/muzikajeto/174408561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3min UPEVANJE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skladbo</a:t>
            </a:r>
            <a:r>
              <a:rPr lang="en-US" dirty="0" smtClean="0"/>
              <a:t> Havana</a:t>
            </a:r>
            <a:endParaRPr lang="en-US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https://www.youtube.com/watch?v=VIkIGmtN_1Q</a:t>
            </a:r>
            <a:endParaRPr lang="en-US" dirty="0"/>
          </a:p>
        </p:txBody>
      </p:sp>
      <p:pic>
        <p:nvPicPr>
          <p:cNvPr id="1026" name="Picture 2" descr="Children Singing Songs Colorful Cartoon by katya_dav | GraphicRiv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348880"/>
            <a:ext cx="4755654" cy="4417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3488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OPZ RTV SLOVENIJA</a:t>
            </a:r>
            <a:endParaRPr lang="en-US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hlinkClick r:id="rId2"/>
              </a:rPr>
              <a:t>https://4d.rtvslo.si/arhiv/muzikajeto/174408561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050" name="Picture 2" descr="Cartoon group of children singing in the school choir | Premium Vect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657474"/>
            <a:ext cx="5962650" cy="420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226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65050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KEKČEVA PESEM</a:t>
            </a:r>
            <a:endParaRPr lang="en-US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395536" y="1412776"/>
            <a:ext cx="8280920" cy="5112568"/>
          </a:xfrm>
        </p:spPr>
        <p:txBody>
          <a:bodyPr numCol="2">
            <a:normAutofit fontScale="85000" lnSpcReduction="2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err="1">
                <a:solidFill>
                  <a:schemeClr val="tx1"/>
                </a:solidFill>
              </a:rPr>
              <a:t>Jaz</a:t>
            </a:r>
            <a:r>
              <a:rPr lang="en-US" i="1" dirty="0">
                <a:solidFill>
                  <a:schemeClr val="tx1"/>
                </a:solidFill>
              </a:rPr>
              <a:t> pa </a:t>
            </a:r>
            <a:r>
              <a:rPr lang="en-US" i="1" dirty="0" err="1">
                <a:solidFill>
                  <a:schemeClr val="tx1"/>
                </a:solidFill>
              </a:rPr>
              <a:t>pojdem</a:t>
            </a:r>
            <a:r>
              <a:rPr lang="en-US" i="1" dirty="0">
                <a:solidFill>
                  <a:schemeClr val="tx1"/>
                </a:solidFill>
              </a:rPr>
              <a:t> in </a:t>
            </a:r>
            <a:r>
              <a:rPr lang="en-US" i="1" dirty="0" err="1">
                <a:solidFill>
                  <a:schemeClr val="tx1"/>
                </a:solidFill>
              </a:rPr>
              <a:t>zasejem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i="1" dirty="0" err="1">
                <a:solidFill>
                  <a:schemeClr val="tx1"/>
                </a:solidFill>
              </a:rPr>
              <a:t>dobro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voljo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pri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ljudeh</a:t>
            </a:r>
            <a:r>
              <a:rPr lang="en-US" i="1" dirty="0">
                <a:solidFill>
                  <a:schemeClr val="tx1"/>
                </a:solidFill>
              </a:rPr>
              <a:t>.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i="1" dirty="0">
                <a:solidFill>
                  <a:schemeClr val="tx1"/>
                </a:solidFill>
              </a:rPr>
              <a:t>V </a:t>
            </a:r>
            <a:r>
              <a:rPr lang="en-US" i="1" dirty="0" err="1">
                <a:solidFill>
                  <a:schemeClr val="tx1"/>
                </a:solidFill>
              </a:rPr>
              <a:t>eni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roki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nosim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sonce</a:t>
            </a:r>
            <a:r>
              <a:rPr lang="en-US" i="1" dirty="0">
                <a:solidFill>
                  <a:schemeClr val="tx1"/>
                </a:solidFill>
              </a:rPr>
              <a:t>,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i="1" dirty="0">
                <a:solidFill>
                  <a:schemeClr val="tx1"/>
                </a:solidFill>
              </a:rPr>
              <a:t>v </a:t>
            </a:r>
            <a:r>
              <a:rPr lang="en-US" i="1" dirty="0" err="1">
                <a:solidFill>
                  <a:schemeClr val="tx1"/>
                </a:solidFill>
              </a:rPr>
              <a:t>drugi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roki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zlati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smeh</a:t>
            </a:r>
            <a:r>
              <a:rPr lang="en-US" i="1" dirty="0">
                <a:solidFill>
                  <a:schemeClr val="tx1"/>
                </a:solidFill>
              </a:rPr>
              <a:t>.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i="1" dirty="0" err="1">
                <a:solidFill>
                  <a:schemeClr val="tx1"/>
                </a:solidFill>
              </a:rPr>
              <a:t>Kdor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vesele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pesmi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 smtClean="0">
                <a:solidFill>
                  <a:schemeClr val="tx1"/>
                </a:solidFill>
              </a:rPr>
              <a:t>poje</a:t>
            </a:r>
            <a:r>
              <a:rPr lang="en-US" i="1" dirty="0" smtClean="0">
                <a:solidFill>
                  <a:schemeClr val="tx1"/>
                </a:solidFill>
              </a:rPr>
              <a:t>,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i="1" dirty="0" err="1">
                <a:solidFill>
                  <a:schemeClr val="tx1"/>
                </a:solidFill>
              </a:rPr>
              <a:t>gre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svetu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lahkih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nog</a:t>
            </a:r>
            <a:r>
              <a:rPr lang="en-US" i="1" dirty="0">
                <a:solidFill>
                  <a:schemeClr val="tx1"/>
                </a:solidFill>
              </a:rPr>
              <a:t>,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i="1" dirty="0" err="1">
                <a:solidFill>
                  <a:schemeClr val="tx1"/>
                </a:solidFill>
              </a:rPr>
              <a:t>če</a:t>
            </a:r>
            <a:r>
              <a:rPr lang="en-US" i="1" dirty="0">
                <a:solidFill>
                  <a:schemeClr val="tx1"/>
                </a:solidFill>
              </a:rPr>
              <a:t> mu </a:t>
            </a:r>
            <a:r>
              <a:rPr lang="en-US" i="1" dirty="0" err="1">
                <a:solidFill>
                  <a:schemeClr val="tx1"/>
                </a:solidFill>
              </a:rPr>
              <a:t>kdo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nastavi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zanko</a:t>
            </a:r>
            <a:r>
              <a:rPr lang="en-US" i="1" dirty="0">
                <a:solidFill>
                  <a:schemeClr val="tx1"/>
                </a:solidFill>
              </a:rPr>
              <a:t>,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i="1" dirty="0" err="1">
                <a:solidFill>
                  <a:schemeClr val="tx1"/>
                </a:solidFill>
              </a:rPr>
              <a:t>ga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užene</a:t>
            </a:r>
            <a:r>
              <a:rPr lang="en-US" i="1" dirty="0">
                <a:solidFill>
                  <a:schemeClr val="tx1"/>
                </a:solidFill>
              </a:rPr>
              <a:t> v </a:t>
            </a:r>
            <a:r>
              <a:rPr lang="en-US" i="1" dirty="0" err="1">
                <a:solidFill>
                  <a:schemeClr val="tx1"/>
                </a:solidFill>
              </a:rPr>
              <a:t>kozji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rog</a:t>
            </a:r>
            <a:r>
              <a:rPr lang="en-US" i="1" dirty="0">
                <a:solidFill>
                  <a:schemeClr val="tx1"/>
                </a:solidFill>
              </a:rPr>
              <a:t>.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i="1" dirty="0" err="1">
                <a:solidFill>
                  <a:schemeClr val="tx1"/>
                </a:solidFill>
              </a:rPr>
              <a:t>Jaz</a:t>
            </a:r>
            <a:r>
              <a:rPr lang="en-US" i="1" dirty="0">
                <a:solidFill>
                  <a:schemeClr val="tx1"/>
                </a:solidFill>
              </a:rPr>
              <a:t> pa </a:t>
            </a:r>
            <a:r>
              <a:rPr lang="en-US" i="1" dirty="0" err="1">
                <a:solidFill>
                  <a:schemeClr val="tx1"/>
                </a:solidFill>
              </a:rPr>
              <a:t>pojdem</a:t>
            </a:r>
            <a:r>
              <a:rPr lang="en-US" i="1" dirty="0">
                <a:solidFill>
                  <a:schemeClr val="tx1"/>
                </a:solidFill>
              </a:rPr>
              <a:t> in </a:t>
            </a:r>
            <a:r>
              <a:rPr lang="en-US" i="1" dirty="0" err="1">
                <a:solidFill>
                  <a:schemeClr val="tx1"/>
                </a:solidFill>
              </a:rPr>
              <a:t>zasejem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i="1" dirty="0" err="1">
                <a:solidFill>
                  <a:schemeClr val="tx1"/>
                </a:solidFill>
              </a:rPr>
              <a:t>dobro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voljo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pri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ljudeh</a:t>
            </a:r>
            <a:r>
              <a:rPr lang="en-US" i="1" dirty="0">
                <a:solidFill>
                  <a:schemeClr val="tx1"/>
                </a:solidFill>
              </a:rPr>
              <a:t>.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i="1" dirty="0">
                <a:solidFill>
                  <a:schemeClr val="tx1"/>
                </a:solidFill>
              </a:rPr>
              <a:t>V </a:t>
            </a:r>
            <a:r>
              <a:rPr lang="en-US" i="1" dirty="0" err="1">
                <a:solidFill>
                  <a:schemeClr val="tx1"/>
                </a:solidFill>
              </a:rPr>
              <a:t>eni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roki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nosim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sonce</a:t>
            </a:r>
            <a:r>
              <a:rPr lang="en-US" i="1" dirty="0">
                <a:solidFill>
                  <a:schemeClr val="tx1"/>
                </a:solidFill>
              </a:rPr>
              <a:t>,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i="1" dirty="0">
                <a:solidFill>
                  <a:schemeClr val="tx1"/>
                </a:solidFill>
              </a:rPr>
              <a:t>v </a:t>
            </a:r>
            <a:r>
              <a:rPr lang="en-US" i="1" dirty="0" err="1">
                <a:solidFill>
                  <a:schemeClr val="tx1"/>
                </a:solidFill>
              </a:rPr>
              <a:t>drugi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roki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zlati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smeh</a:t>
            </a:r>
            <a:r>
              <a:rPr lang="en-US" i="1" dirty="0">
                <a:solidFill>
                  <a:schemeClr val="tx1"/>
                </a:solidFill>
              </a:rPr>
              <a:t>.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i="1" dirty="0" err="1">
                <a:solidFill>
                  <a:schemeClr val="tx1"/>
                </a:solidFill>
              </a:rPr>
              <a:t>Jaz</a:t>
            </a:r>
            <a:r>
              <a:rPr lang="en-US" i="1" dirty="0">
                <a:solidFill>
                  <a:schemeClr val="tx1"/>
                </a:solidFill>
              </a:rPr>
              <a:t> pa </a:t>
            </a:r>
            <a:r>
              <a:rPr lang="en-US" i="1" dirty="0" err="1">
                <a:solidFill>
                  <a:schemeClr val="tx1"/>
                </a:solidFill>
              </a:rPr>
              <a:t>pojdem</a:t>
            </a:r>
            <a:r>
              <a:rPr lang="en-US" i="1" dirty="0">
                <a:solidFill>
                  <a:schemeClr val="tx1"/>
                </a:solidFill>
              </a:rPr>
              <a:t> in </a:t>
            </a:r>
            <a:r>
              <a:rPr lang="en-US" i="1" dirty="0" err="1">
                <a:solidFill>
                  <a:schemeClr val="tx1"/>
                </a:solidFill>
              </a:rPr>
              <a:t>zasejem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i="1" dirty="0" err="1">
                <a:solidFill>
                  <a:schemeClr val="tx1"/>
                </a:solidFill>
              </a:rPr>
              <a:t>dobro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voljo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pri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ljudeh</a:t>
            </a:r>
            <a:r>
              <a:rPr lang="en-US" i="1" dirty="0">
                <a:solidFill>
                  <a:schemeClr val="tx1"/>
                </a:solidFill>
              </a:rPr>
              <a:t>.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i="1" dirty="0">
                <a:solidFill>
                  <a:schemeClr val="tx1"/>
                </a:solidFill>
              </a:rPr>
              <a:t>V </a:t>
            </a:r>
            <a:r>
              <a:rPr lang="en-US" i="1" dirty="0" err="1">
                <a:solidFill>
                  <a:schemeClr val="tx1"/>
                </a:solidFill>
              </a:rPr>
              <a:t>eni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roki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nosim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sonce</a:t>
            </a:r>
            <a:r>
              <a:rPr lang="en-US" i="1" dirty="0">
                <a:solidFill>
                  <a:schemeClr val="tx1"/>
                </a:solidFill>
              </a:rPr>
              <a:t>,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i="1" dirty="0">
                <a:solidFill>
                  <a:schemeClr val="tx1"/>
                </a:solidFill>
              </a:rPr>
              <a:t>v </a:t>
            </a:r>
            <a:r>
              <a:rPr lang="en-US" i="1" dirty="0" err="1">
                <a:solidFill>
                  <a:schemeClr val="tx1"/>
                </a:solidFill>
              </a:rPr>
              <a:t>drugi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roki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zlati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smeh</a:t>
            </a:r>
            <a:r>
              <a:rPr lang="en-US" i="1" dirty="0">
                <a:solidFill>
                  <a:schemeClr val="tx1"/>
                </a:solidFill>
              </a:rPr>
              <a:t>.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i="1" dirty="0" err="1">
                <a:solidFill>
                  <a:schemeClr val="tx1"/>
                </a:solidFill>
              </a:rPr>
              <a:t>Bistri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potok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hitri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veter</a:t>
            </a:r>
            <a:r>
              <a:rPr lang="en-US" i="1" dirty="0">
                <a:solidFill>
                  <a:schemeClr val="tx1"/>
                </a:solidFill>
              </a:rPr>
              <a:t>,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i="1" dirty="0" err="1">
                <a:solidFill>
                  <a:schemeClr val="tx1"/>
                </a:solidFill>
              </a:rPr>
              <a:t>bele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zvezde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vrh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gora</a:t>
            </a:r>
            <a:r>
              <a:rPr lang="en-US" i="1" dirty="0">
                <a:solidFill>
                  <a:schemeClr val="tx1"/>
                </a:solidFill>
              </a:rPr>
              <a:t>,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i="1" dirty="0" err="1">
                <a:solidFill>
                  <a:schemeClr val="tx1"/>
                </a:solidFill>
              </a:rPr>
              <a:t>gredo</a:t>
            </a:r>
            <a:r>
              <a:rPr lang="en-US" i="1" dirty="0">
                <a:solidFill>
                  <a:schemeClr val="tx1"/>
                </a:solidFill>
              </a:rPr>
              <a:t> z </a:t>
            </a:r>
            <a:r>
              <a:rPr lang="en-US" i="1" dirty="0" err="1">
                <a:solidFill>
                  <a:schemeClr val="tx1"/>
                </a:solidFill>
              </a:rPr>
              <a:t>mano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tja</a:t>
            </a:r>
            <a:r>
              <a:rPr lang="en-US" i="1" dirty="0">
                <a:solidFill>
                  <a:schemeClr val="tx1"/>
                </a:solidFill>
              </a:rPr>
              <a:t> do </a:t>
            </a:r>
            <a:r>
              <a:rPr lang="en-US" i="1" dirty="0" err="1">
                <a:solidFill>
                  <a:schemeClr val="tx1"/>
                </a:solidFill>
              </a:rPr>
              <a:t>konca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i="1" dirty="0" err="1">
                <a:solidFill>
                  <a:schemeClr val="tx1"/>
                </a:solidFill>
              </a:rPr>
              <a:t>tega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širnega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sveta</a:t>
            </a:r>
            <a:r>
              <a:rPr lang="en-US" i="1" dirty="0">
                <a:solidFill>
                  <a:schemeClr val="tx1"/>
                </a:solidFill>
              </a:rPr>
              <a:t>.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i="1" dirty="0" err="1">
                <a:solidFill>
                  <a:schemeClr val="tx1"/>
                </a:solidFill>
              </a:rPr>
              <a:t>Jaz</a:t>
            </a:r>
            <a:r>
              <a:rPr lang="en-US" i="1" dirty="0">
                <a:solidFill>
                  <a:schemeClr val="tx1"/>
                </a:solidFill>
              </a:rPr>
              <a:t> pa </a:t>
            </a:r>
            <a:r>
              <a:rPr lang="en-US" i="1" dirty="0" err="1">
                <a:solidFill>
                  <a:schemeClr val="tx1"/>
                </a:solidFill>
              </a:rPr>
              <a:t>pojdem</a:t>
            </a:r>
            <a:r>
              <a:rPr lang="en-US" i="1" dirty="0">
                <a:solidFill>
                  <a:schemeClr val="tx1"/>
                </a:solidFill>
              </a:rPr>
              <a:t> in </a:t>
            </a:r>
            <a:r>
              <a:rPr lang="en-US" i="1" dirty="0" err="1">
                <a:solidFill>
                  <a:schemeClr val="tx1"/>
                </a:solidFill>
              </a:rPr>
              <a:t>zasejem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i="1" dirty="0" err="1">
                <a:solidFill>
                  <a:schemeClr val="tx1"/>
                </a:solidFill>
              </a:rPr>
              <a:t>dobro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voljo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pri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ljudeh</a:t>
            </a:r>
            <a:r>
              <a:rPr lang="en-US" i="1" dirty="0">
                <a:solidFill>
                  <a:schemeClr val="tx1"/>
                </a:solidFill>
              </a:rPr>
              <a:t>.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i="1" dirty="0">
                <a:solidFill>
                  <a:schemeClr val="tx1"/>
                </a:solidFill>
              </a:rPr>
              <a:t>V </a:t>
            </a:r>
            <a:r>
              <a:rPr lang="en-US" i="1" dirty="0" err="1">
                <a:solidFill>
                  <a:schemeClr val="tx1"/>
                </a:solidFill>
              </a:rPr>
              <a:t>eni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roki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nosim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sonce</a:t>
            </a:r>
            <a:r>
              <a:rPr lang="en-US" i="1" dirty="0">
                <a:solidFill>
                  <a:schemeClr val="tx1"/>
                </a:solidFill>
              </a:rPr>
              <a:t>,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i="1" dirty="0">
                <a:solidFill>
                  <a:schemeClr val="tx1"/>
                </a:solidFill>
              </a:rPr>
              <a:t>v </a:t>
            </a:r>
            <a:r>
              <a:rPr lang="en-US" i="1" dirty="0" err="1">
                <a:solidFill>
                  <a:schemeClr val="tx1"/>
                </a:solidFill>
              </a:rPr>
              <a:t>drugi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roki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zlati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smeh</a:t>
            </a:r>
            <a:r>
              <a:rPr lang="en-US" i="1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5582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ŠLA JE BOTRICA LISICA</a:t>
            </a:r>
            <a:endParaRPr lang="en-US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47500" lnSpcReduction="20000"/>
          </a:bodyPr>
          <a:lstStyle/>
          <a:p>
            <a:pPr marL="0" indent="0">
              <a:buNone/>
            </a:pPr>
            <a:r>
              <a:rPr lang="en-US" sz="4200" dirty="0" err="1" smtClean="0"/>
              <a:t>Šla</a:t>
            </a:r>
            <a:r>
              <a:rPr lang="en-US" sz="4200" dirty="0" smtClean="0"/>
              <a:t> je </a:t>
            </a:r>
            <a:r>
              <a:rPr lang="en-US" sz="4200" dirty="0" err="1" smtClean="0"/>
              <a:t>botrica</a:t>
            </a:r>
            <a:r>
              <a:rPr lang="en-US" sz="4200" dirty="0" smtClean="0"/>
              <a:t> </a:t>
            </a:r>
            <a:r>
              <a:rPr lang="en-US" sz="4200" dirty="0" err="1" smtClean="0"/>
              <a:t>lisica</a:t>
            </a:r>
            <a:r>
              <a:rPr lang="en-US" sz="4200" dirty="0" smtClean="0"/>
              <a:t>,</a:t>
            </a:r>
            <a:endParaRPr lang="en-US" sz="4200" dirty="0" smtClean="0"/>
          </a:p>
          <a:p>
            <a:pPr marL="0" indent="0">
              <a:buNone/>
            </a:pPr>
            <a:r>
              <a:rPr lang="en-US" sz="4200" dirty="0" err="1" smtClean="0"/>
              <a:t>šla</a:t>
            </a:r>
            <a:r>
              <a:rPr lang="en-US" sz="4200" dirty="0" smtClean="0"/>
              <a:t> </a:t>
            </a:r>
            <a:r>
              <a:rPr lang="en-US" sz="4200" dirty="0" err="1" smtClean="0"/>
              <a:t>po</a:t>
            </a:r>
            <a:r>
              <a:rPr lang="en-US" sz="4200" dirty="0" smtClean="0"/>
              <a:t> </a:t>
            </a:r>
            <a:r>
              <a:rPr lang="en-US" sz="4200" dirty="0" err="1" smtClean="0"/>
              <a:t>ravni</a:t>
            </a:r>
            <a:r>
              <a:rPr lang="en-US" sz="4200" dirty="0" smtClean="0"/>
              <a:t> </a:t>
            </a:r>
            <a:r>
              <a:rPr lang="en-US" sz="4200" dirty="0" smtClean="0"/>
              <a:t>cesti. </a:t>
            </a:r>
            <a:endParaRPr lang="en-US" sz="4200" dirty="0" smtClean="0"/>
          </a:p>
          <a:p>
            <a:pPr marL="0" indent="0">
              <a:buNone/>
            </a:pPr>
            <a:r>
              <a:rPr lang="en-US" sz="4200" dirty="0" err="1"/>
              <a:t>K</a:t>
            </a:r>
            <a:r>
              <a:rPr lang="en-US" sz="4200" dirty="0" err="1" smtClean="0"/>
              <a:t>aj</a:t>
            </a:r>
            <a:r>
              <a:rPr lang="en-US" sz="4200" dirty="0" smtClean="0"/>
              <a:t> </a:t>
            </a:r>
            <a:r>
              <a:rPr lang="en-US" sz="4200" dirty="0" smtClean="0"/>
              <a:t>je </a:t>
            </a:r>
            <a:r>
              <a:rPr lang="en-US" sz="4200" dirty="0" err="1" smtClean="0"/>
              <a:t>skrivala</a:t>
            </a:r>
            <a:r>
              <a:rPr lang="en-US" sz="4200" dirty="0" smtClean="0"/>
              <a:t> v </a:t>
            </a:r>
            <a:r>
              <a:rPr lang="en-US" sz="4200" dirty="0" err="1" smtClean="0"/>
              <a:t>košari</a:t>
            </a:r>
            <a:r>
              <a:rPr lang="en-US" sz="4200" dirty="0" smtClean="0"/>
              <a:t>, </a:t>
            </a:r>
            <a:endParaRPr lang="en-US" sz="4200" dirty="0" smtClean="0"/>
          </a:p>
          <a:p>
            <a:pPr marL="0" indent="0">
              <a:buNone/>
            </a:pPr>
            <a:r>
              <a:rPr lang="en-US" sz="4200" dirty="0" err="1" smtClean="0"/>
              <a:t>dve</a:t>
            </a:r>
            <a:r>
              <a:rPr lang="en-US" sz="4200" dirty="0" smtClean="0"/>
              <a:t> </a:t>
            </a:r>
            <a:r>
              <a:rPr lang="en-US" sz="4200" dirty="0" err="1" smtClean="0"/>
              <a:t>dišeči</a:t>
            </a:r>
            <a:r>
              <a:rPr lang="en-US" sz="4200" dirty="0" smtClean="0"/>
              <a:t> </a:t>
            </a:r>
            <a:r>
              <a:rPr lang="en-US" sz="4200" dirty="0" err="1" smtClean="0"/>
              <a:t>presti</a:t>
            </a:r>
            <a:r>
              <a:rPr lang="en-US" sz="4200" dirty="0" smtClean="0"/>
              <a:t>.</a:t>
            </a:r>
          </a:p>
          <a:p>
            <a:pPr marL="0" indent="0">
              <a:buNone/>
            </a:pPr>
            <a:endParaRPr lang="en-US" sz="4200" dirty="0" smtClean="0"/>
          </a:p>
          <a:p>
            <a:pPr marL="0" indent="0">
              <a:buNone/>
            </a:pPr>
            <a:r>
              <a:rPr lang="en-US" sz="4200" dirty="0" smtClean="0"/>
              <a:t>Pa </a:t>
            </a:r>
            <a:r>
              <a:rPr lang="en-US" sz="4200" dirty="0" err="1" smtClean="0"/>
              <a:t>ni</a:t>
            </a:r>
            <a:r>
              <a:rPr lang="en-US" sz="4200" dirty="0" smtClean="0"/>
              <a:t> </a:t>
            </a:r>
            <a:r>
              <a:rPr lang="en-US" sz="4200" dirty="0" err="1" smtClean="0"/>
              <a:t>prestice</a:t>
            </a:r>
            <a:r>
              <a:rPr lang="en-US" sz="4200" dirty="0" smtClean="0"/>
              <a:t> </a:t>
            </a:r>
            <a:r>
              <a:rPr lang="en-US" sz="4200" dirty="0" err="1" smtClean="0"/>
              <a:t>napekla</a:t>
            </a:r>
            <a:r>
              <a:rPr lang="en-US" sz="4200" dirty="0" smtClean="0"/>
              <a:t>,</a:t>
            </a:r>
          </a:p>
          <a:p>
            <a:pPr marL="0" indent="0">
              <a:buNone/>
            </a:pPr>
            <a:r>
              <a:rPr lang="en-US" sz="4200" dirty="0" err="1"/>
              <a:t>n</a:t>
            </a:r>
            <a:r>
              <a:rPr lang="en-US" sz="4200" dirty="0" err="1" smtClean="0"/>
              <a:t>iti</a:t>
            </a:r>
            <a:r>
              <a:rPr lang="en-US" sz="4200" dirty="0" smtClean="0"/>
              <a:t> ne </a:t>
            </a:r>
            <a:r>
              <a:rPr lang="en-US" sz="4200" dirty="0" err="1" smtClean="0"/>
              <a:t>kupila</a:t>
            </a:r>
            <a:r>
              <a:rPr lang="en-US" sz="4200" dirty="0" smtClean="0"/>
              <a:t>,</a:t>
            </a:r>
          </a:p>
          <a:p>
            <a:pPr marL="0" indent="0">
              <a:buNone/>
            </a:pPr>
            <a:r>
              <a:rPr lang="en-US" sz="4200" dirty="0"/>
              <a:t>t</a:t>
            </a:r>
            <a:r>
              <a:rPr lang="en-US" sz="4200" dirty="0" smtClean="0"/>
              <a:t>am </a:t>
            </a:r>
            <a:r>
              <a:rPr lang="en-US" sz="4200" dirty="0" err="1" smtClean="0"/>
              <a:t>pri</a:t>
            </a:r>
            <a:r>
              <a:rPr lang="en-US" sz="4200" dirty="0" smtClean="0"/>
              <a:t> </a:t>
            </a:r>
            <a:r>
              <a:rPr lang="en-US" sz="4200" dirty="0" err="1" smtClean="0"/>
              <a:t>starem</a:t>
            </a:r>
            <a:r>
              <a:rPr lang="en-US" sz="4200" dirty="0" smtClean="0"/>
              <a:t> </a:t>
            </a:r>
            <a:r>
              <a:rPr lang="en-US" sz="4200" dirty="0" err="1" smtClean="0"/>
              <a:t>mišjem</a:t>
            </a:r>
            <a:r>
              <a:rPr lang="en-US" sz="4200" dirty="0" smtClean="0"/>
              <a:t> </a:t>
            </a:r>
            <a:r>
              <a:rPr lang="en-US" sz="4200" dirty="0" err="1" smtClean="0"/>
              <a:t>peku</a:t>
            </a:r>
            <a:r>
              <a:rPr lang="en-US" sz="4200" dirty="0" smtClean="0"/>
              <a:t>,</a:t>
            </a:r>
            <a:endParaRPr lang="en-US" sz="4200" dirty="0" smtClean="0"/>
          </a:p>
          <a:p>
            <a:pPr marL="0" indent="0">
              <a:buNone/>
            </a:pPr>
            <a:r>
              <a:rPr lang="en-US" sz="4200" dirty="0" smtClean="0"/>
              <a:t>tam </a:t>
            </a:r>
            <a:r>
              <a:rPr lang="en-US" sz="4200" dirty="0" err="1" smtClean="0"/>
              <a:t>ju</a:t>
            </a:r>
            <a:r>
              <a:rPr lang="en-US" sz="4200" dirty="0" smtClean="0"/>
              <a:t> je </a:t>
            </a:r>
            <a:r>
              <a:rPr lang="en-US" sz="4200" dirty="0" err="1" smtClean="0"/>
              <a:t>zmaknila</a:t>
            </a:r>
            <a:r>
              <a:rPr lang="en-US" sz="4200" dirty="0" smtClean="0"/>
              <a:t>.</a:t>
            </a:r>
          </a:p>
          <a:p>
            <a:pPr marL="0" indent="0">
              <a:buNone/>
            </a:pPr>
            <a:endParaRPr lang="en-US" sz="4200" dirty="0" smtClean="0"/>
          </a:p>
          <a:p>
            <a:pPr marL="0" indent="0">
              <a:buNone/>
            </a:pPr>
            <a:r>
              <a:rPr lang="en-US" sz="4200" dirty="0" smtClean="0"/>
              <a:t>Je </a:t>
            </a:r>
            <a:r>
              <a:rPr lang="en-US" sz="4200" dirty="0" err="1" smtClean="0"/>
              <a:t>kupila</a:t>
            </a:r>
            <a:r>
              <a:rPr lang="en-US" sz="4200" dirty="0" smtClean="0"/>
              <a:t> ? A- a</a:t>
            </a:r>
          </a:p>
          <a:p>
            <a:pPr marL="0" indent="0">
              <a:buNone/>
            </a:pPr>
            <a:r>
              <a:rPr lang="en-US" sz="4200" dirty="0" smtClean="0"/>
              <a:t>Je </a:t>
            </a:r>
            <a:r>
              <a:rPr lang="en-US" sz="4200" dirty="0" err="1" smtClean="0"/>
              <a:t>zmaknila</a:t>
            </a:r>
            <a:r>
              <a:rPr lang="en-US" sz="4200" dirty="0" smtClean="0"/>
              <a:t>? Aha</a:t>
            </a:r>
          </a:p>
          <a:p>
            <a:pPr marL="0" indent="0">
              <a:buNone/>
            </a:pPr>
            <a:endParaRPr lang="en-US" sz="4200" dirty="0" smtClean="0"/>
          </a:p>
          <a:p>
            <a:pPr marL="0" indent="0">
              <a:buNone/>
            </a:pPr>
            <a:endParaRPr lang="en-US" sz="4200" dirty="0"/>
          </a:p>
          <a:p>
            <a:pPr marL="0" indent="0">
              <a:buNone/>
            </a:pPr>
            <a:r>
              <a:rPr lang="en-US" sz="4200" dirty="0" err="1" smtClean="0"/>
              <a:t>Senčico</a:t>
            </a:r>
            <a:r>
              <a:rPr lang="en-US" sz="4200" dirty="0" smtClean="0"/>
              <a:t> je </a:t>
            </a:r>
            <a:r>
              <a:rPr lang="en-US" sz="4200" dirty="0" err="1" smtClean="0"/>
              <a:t>poiskala</a:t>
            </a:r>
            <a:r>
              <a:rPr lang="en-US" sz="4200" dirty="0" smtClean="0"/>
              <a:t> </a:t>
            </a:r>
          </a:p>
          <a:p>
            <a:pPr marL="0" indent="0">
              <a:buNone/>
            </a:pPr>
            <a:r>
              <a:rPr lang="en-US" sz="4200" dirty="0" smtClean="0"/>
              <a:t>in se je </a:t>
            </a:r>
            <a:r>
              <a:rPr lang="en-US" sz="4200" dirty="0" err="1" smtClean="0"/>
              <a:t>ulegla</a:t>
            </a:r>
            <a:r>
              <a:rPr lang="en-US" sz="4200" dirty="0" smtClean="0"/>
              <a:t> </a:t>
            </a:r>
          </a:p>
          <a:p>
            <a:pPr marL="0" indent="0">
              <a:buNone/>
            </a:pPr>
            <a:r>
              <a:rPr lang="en-US" sz="4200" dirty="0" smtClean="0"/>
              <a:t>in s </a:t>
            </a:r>
            <a:r>
              <a:rPr lang="en-US" sz="4200" dirty="0" err="1" smtClean="0"/>
              <a:t>košare</a:t>
            </a:r>
            <a:r>
              <a:rPr lang="en-US" sz="4200" dirty="0" smtClean="0"/>
              <a:t> je </a:t>
            </a:r>
            <a:r>
              <a:rPr lang="en-US" sz="4200" dirty="0" err="1" smtClean="0"/>
              <a:t>dišalo</a:t>
            </a:r>
            <a:r>
              <a:rPr lang="en-US" sz="4200" dirty="0" smtClean="0"/>
              <a:t> </a:t>
            </a:r>
          </a:p>
          <a:p>
            <a:pPr marL="0" indent="0">
              <a:buNone/>
            </a:pPr>
            <a:r>
              <a:rPr lang="en-US" sz="4200" dirty="0" smtClean="0"/>
              <a:t>pa </a:t>
            </a:r>
            <a:r>
              <a:rPr lang="en-US" sz="4200" dirty="0" err="1" smtClean="0"/>
              <a:t>si</a:t>
            </a:r>
            <a:r>
              <a:rPr lang="en-US" sz="4200" dirty="0" smtClean="0"/>
              <a:t> je </a:t>
            </a:r>
            <a:r>
              <a:rPr lang="en-US" sz="4200" dirty="0" err="1" smtClean="0"/>
              <a:t>postregla</a:t>
            </a:r>
            <a:r>
              <a:rPr lang="en-US" sz="4200" dirty="0" smtClean="0"/>
              <a:t>. </a:t>
            </a:r>
          </a:p>
          <a:p>
            <a:pPr marL="0" indent="0">
              <a:buNone/>
            </a:pPr>
            <a:endParaRPr lang="en-US" sz="4200" dirty="0" smtClean="0"/>
          </a:p>
          <a:p>
            <a:pPr marL="0" indent="0">
              <a:buNone/>
            </a:pPr>
            <a:r>
              <a:rPr lang="en-US" sz="4200" dirty="0" err="1" smtClean="0"/>
              <a:t>Mišji</a:t>
            </a:r>
            <a:r>
              <a:rPr lang="en-US" sz="4200" dirty="0" smtClean="0"/>
              <a:t> </a:t>
            </a:r>
            <a:r>
              <a:rPr lang="en-US" sz="4200" dirty="0" err="1" smtClean="0"/>
              <a:t>pek</a:t>
            </a:r>
            <a:r>
              <a:rPr lang="en-US" sz="4200" dirty="0" smtClean="0"/>
              <a:t> pa </a:t>
            </a:r>
            <a:r>
              <a:rPr lang="en-US" sz="4200" dirty="0" err="1" smtClean="0"/>
              <a:t>tiho</a:t>
            </a:r>
            <a:r>
              <a:rPr lang="en-US" sz="4200" dirty="0" smtClean="0"/>
              <a:t> </a:t>
            </a:r>
            <a:r>
              <a:rPr lang="en-US" sz="4200" dirty="0" err="1" smtClean="0"/>
              <a:t>gleda</a:t>
            </a:r>
            <a:r>
              <a:rPr lang="en-US" sz="4200" dirty="0" smtClean="0"/>
              <a:t> </a:t>
            </a:r>
          </a:p>
          <a:p>
            <a:pPr marL="0" indent="0">
              <a:buNone/>
            </a:pPr>
            <a:r>
              <a:rPr lang="en-US" sz="4200" dirty="0" smtClean="0"/>
              <a:t>in se </a:t>
            </a:r>
            <a:r>
              <a:rPr lang="en-US" sz="4200" dirty="0" err="1" smtClean="0"/>
              <a:t>nič</a:t>
            </a:r>
            <a:r>
              <a:rPr lang="en-US" sz="4200" dirty="0" smtClean="0"/>
              <a:t> ne </a:t>
            </a:r>
            <a:r>
              <a:rPr lang="en-US" sz="4200" dirty="0" err="1" smtClean="0"/>
              <a:t>krega</a:t>
            </a:r>
            <a:r>
              <a:rPr lang="en-US" sz="4200" dirty="0" smtClean="0"/>
              <a:t>, </a:t>
            </a:r>
          </a:p>
          <a:p>
            <a:pPr marL="0" indent="0">
              <a:buNone/>
            </a:pPr>
            <a:r>
              <a:rPr lang="en-US" sz="4200" dirty="0" err="1" smtClean="0"/>
              <a:t>srečen</a:t>
            </a:r>
            <a:r>
              <a:rPr lang="en-US" sz="4200" dirty="0" smtClean="0"/>
              <a:t> je da </a:t>
            </a:r>
            <a:r>
              <a:rPr lang="en-US" sz="4200" dirty="0" err="1" smtClean="0"/>
              <a:t>ni</a:t>
            </a:r>
            <a:r>
              <a:rPr lang="en-US" sz="4200" dirty="0" smtClean="0"/>
              <a:t> </a:t>
            </a:r>
            <a:r>
              <a:rPr lang="en-US" sz="4200" dirty="0" err="1" smtClean="0"/>
              <a:t>lisica</a:t>
            </a:r>
            <a:endParaRPr lang="en-US" sz="4200" dirty="0" smtClean="0"/>
          </a:p>
          <a:p>
            <a:pPr marL="0" indent="0">
              <a:buNone/>
            </a:pPr>
            <a:r>
              <a:rPr lang="en-US" sz="4200" dirty="0" err="1" smtClean="0"/>
              <a:t>vzela</a:t>
            </a:r>
            <a:r>
              <a:rPr lang="en-US" sz="4200" dirty="0" smtClean="0"/>
              <a:t> </a:t>
            </a:r>
            <a:r>
              <a:rPr lang="en-US" sz="4200" dirty="0" err="1" smtClean="0"/>
              <a:t>tudi</a:t>
            </a:r>
            <a:r>
              <a:rPr lang="en-US" sz="4200" dirty="0" smtClean="0"/>
              <a:t> </a:t>
            </a:r>
            <a:r>
              <a:rPr lang="en-US" sz="4200" dirty="0" err="1" smtClean="0"/>
              <a:t>njega</a:t>
            </a:r>
            <a:r>
              <a:rPr lang="en-US" sz="4200" dirty="0"/>
              <a:t>!</a:t>
            </a:r>
            <a:endParaRPr lang="en-US" sz="42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036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TRUBADUR</a:t>
            </a:r>
            <a:endParaRPr lang="en-US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pPr marL="0" indent="0">
              <a:buNone/>
            </a:pPr>
            <a:r>
              <a:rPr lang="en-US" sz="2000" dirty="0" err="1" smtClean="0"/>
              <a:t>Zofija</a:t>
            </a:r>
            <a:r>
              <a:rPr lang="en-US" sz="2000" dirty="0" smtClean="0"/>
              <a:t>, </a:t>
            </a:r>
            <a:r>
              <a:rPr lang="en-US" sz="2000" dirty="0" err="1"/>
              <a:t>Z</a:t>
            </a:r>
            <a:r>
              <a:rPr lang="en-US" sz="2000" dirty="0" err="1" smtClean="0"/>
              <a:t>ofija</a:t>
            </a:r>
            <a:r>
              <a:rPr lang="en-US" sz="2000" dirty="0" smtClean="0"/>
              <a:t>, </a:t>
            </a:r>
            <a:r>
              <a:rPr lang="en-US" sz="2000" dirty="0" err="1"/>
              <a:t>Z</a:t>
            </a:r>
            <a:r>
              <a:rPr lang="en-US" sz="2000" dirty="0" err="1" smtClean="0"/>
              <a:t>ofija</a:t>
            </a:r>
            <a:r>
              <a:rPr lang="en-US" sz="2000" dirty="0" smtClean="0"/>
              <a:t>, </a:t>
            </a:r>
          </a:p>
          <a:p>
            <a:pPr marL="0" indent="0">
              <a:buNone/>
            </a:pPr>
            <a:r>
              <a:rPr lang="en-US" sz="2000" dirty="0" err="1" smtClean="0"/>
              <a:t>ko</a:t>
            </a:r>
            <a:r>
              <a:rPr lang="en-US" sz="2000" dirty="0" smtClean="0"/>
              <a:t> </a:t>
            </a:r>
            <a:r>
              <a:rPr lang="en-US" sz="2000" dirty="0" err="1" smtClean="0"/>
              <a:t>te</a:t>
            </a:r>
            <a:r>
              <a:rPr lang="en-US" sz="2000" dirty="0" smtClean="0"/>
              <a:t> </a:t>
            </a:r>
            <a:r>
              <a:rPr lang="en-US" sz="2000" dirty="0" err="1" smtClean="0"/>
              <a:t>vidim</a:t>
            </a:r>
            <a:r>
              <a:rPr lang="en-US" sz="2000" dirty="0" smtClean="0"/>
              <a:t> mi </a:t>
            </a:r>
            <a:r>
              <a:rPr lang="en-US" sz="2000" dirty="0" err="1" smtClean="0"/>
              <a:t>srce</a:t>
            </a:r>
            <a:r>
              <a:rPr lang="en-US" sz="2000" dirty="0" smtClean="0"/>
              <a:t> </a:t>
            </a:r>
            <a:r>
              <a:rPr lang="en-US" sz="2000" dirty="0" err="1" smtClean="0"/>
              <a:t>razbija</a:t>
            </a:r>
            <a:r>
              <a:rPr lang="en-US" sz="2000" dirty="0" smtClean="0"/>
              <a:t>. </a:t>
            </a:r>
          </a:p>
          <a:p>
            <a:pPr marL="0" indent="0">
              <a:buNone/>
            </a:pPr>
            <a:r>
              <a:rPr lang="en-US" sz="2000" dirty="0" smtClean="0"/>
              <a:t>Ti </a:t>
            </a:r>
            <a:r>
              <a:rPr lang="en-US" sz="2000" dirty="0" err="1" smtClean="0"/>
              <a:t>si</a:t>
            </a:r>
            <a:r>
              <a:rPr lang="en-US" sz="2000" dirty="0" smtClean="0"/>
              <a:t> </a:t>
            </a:r>
            <a:r>
              <a:rPr lang="en-US" sz="2000" dirty="0" err="1" smtClean="0"/>
              <a:t>moja</a:t>
            </a:r>
            <a:r>
              <a:rPr lang="en-US" sz="2000" dirty="0" smtClean="0"/>
              <a:t> </a:t>
            </a:r>
            <a:r>
              <a:rPr lang="en-US" sz="2000" dirty="0" err="1" smtClean="0"/>
              <a:t>poezija</a:t>
            </a:r>
            <a:r>
              <a:rPr lang="en-US" sz="2000" dirty="0" smtClean="0"/>
              <a:t>, </a:t>
            </a:r>
          </a:p>
          <a:p>
            <a:pPr marL="0" indent="0">
              <a:buNone/>
            </a:pPr>
            <a:r>
              <a:rPr lang="en-US" sz="2000" dirty="0" err="1" smtClean="0"/>
              <a:t>Zofi</a:t>
            </a:r>
            <a:r>
              <a:rPr lang="en-US" sz="2000" dirty="0" smtClean="0"/>
              <a:t> </a:t>
            </a:r>
            <a:r>
              <a:rPr lang="en-US" sz="2000" dirty="0" err="1" smtClean="0"/>
              <a:t>Zofija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Ti </a:t>
            </a:r>
            <a:r>
              <a:rPr lang="en-US" sz="2000" dirty="0" err="1" smtClean="0"/>
              <a:t>si</a:t>
            </a:r>
            <a:r>
              <a:rPr lang="en-US" sz="2000" dirty="0" smtClean="0"/>
              <a:t> </a:t>
            </a:r>
            <a:r>
              <a:rPr lang="en-US" sz="2000" dirty="0" err="1" smtClean="0"/>
              <a:t>moj</a:t>
            </a:r>
            <a:r>
              <a:rPr lang="en-US" sz="2000" dirty="0" smtClean="0"/>
              <a:t> </a:t>
            </a:r>
            <a:r>
              <a:rPr lang="en-US" sz="2000" dirty="0" err="1" smtClean="0"/>
              <a:t>sonet</a:t>
            </a:r>
            <a:r>
              <a:rPr lang="en-US" sz="2000" dirty="0" smtClean="0"/>
              <a:t>, </a:t>
            </a:r>
          </a:p>
          <a:p>
            <a:pPr marL="0" indent="0">
              <a:buNone/>
            </a:pPr>
            <a:r>
              <a:rPr lang="en-US" sz="2000" dirty="0" err="1" smtClean="0"/>
              <a:t>ko</a:t>
            </a:r>
            <a:r>
              <a:rPr lang="en-US" sz="2000" dirty="0" smtClean="0"/>
              <a:t> </a:t>
            </a:r>
            <a:r>
              <a:rPr lang="en-US" sz="2000" dirty="0" err="1" smtClean="0"/>
              <a:t>si</a:t>
            </a:r>
            <a:r>
              <a:rPr lang="en-US" sz="2000" dirty="0" smtClean="0"/>
              <a:t> </a:t>
            </a:r>
            <a:r>
              <a:rPr lang="en-US" sz="2000" dirty="0" err="1" smtClean="0"/>
              <a:t>blizu</a:t>
            </a:r>
            <a:r>
              <a:rPr lang="en-US" sz="2000" dirty="0" smtClean="0"/>
              <a:t> </a:t>
            </a:r>
            <a:r>
              <a:rPr lang="en-US" sz="2000" dirty="0" err="1" smtClean="0"/>
              <a:t>sem</a:t>
            </a:r>
            <a:r>
              <a:rPr lang="en-US" sz="2000" dirty="0" smtClean="0"/>
              <a:t> </a:t>
            </a:r>
            <a:r>
              <a:rPr lang="en-US" sz="2000" dirty="0" err="1" smtClean="0"/>
              <a:t>prevzet</a:t>
            </a:r>
            <a:r>
              <a:rPr lang="en-US" sz="2000" dirty="0" smtClean="0"/>
              <a:t>, </a:t>
            </a:r>
          </a:p>
          <a:p>
            <a:pPr marL="0" indent="0">
              <a:buNone/>
            </a:pPr>
            <a:r>
              <a:rPr lang="en-US" sz="2000" dirty="0" err="1" smtClean="0"/>
              <a:t>ko</a:t>
            </a:r>
            <a:r>
              <a:rPr lang="en-US" sz="2000" dirty="0" smtClean="0"/>
              <a:t> </a:t>
            </a:r>
            <a:r>
              <a:rPr lang="en-US" sz="2000" dirty="0" err="1" smtClean="0"/>
              <a:t>te</a:t>
            </a:r>
            <a:r>
              <a:rPr lang="en-US" sz="2000" dirty="0" smtClean="0"/>
              <a:t> </a:t>
            </a:r>
            <a:r>
              <a:rPr lang="en-US" sz="2000" dirty="0" err="1" smtClean="0"/>
              <a:t>ni</a:t>
            </a:r>
            <a:r>
              <a:rPr lang="en-US" sz="2000" dirty="0" smtClean="0"/>
              <a:t> </a:t>
            </a:r>
            <a:r>
              <a:rPr lang="en-US" sz="2000" dirty="0" err="1" smtClean="0"/>
              <a:t>sem</a:t>
            </a:r>
            <a:r>
              <a:rPr lang="en-US" sz="2000" dirty="0" smtClean="0"/>
              <a:t> pa </a:t>
            </a:r>
            <a:r>
              <a:rPr lang="en-US" sz="2000" dirty="0" err="1" smtClean="0"/>
              <a:t>bolan</a:t>
            </a:r>
            <a:r>
              <a:rPr lang="en-US" sz="2000" dirty="0" smtClean="0"/>
              <a:t>, </a:t>
            </a:r>
          </a:p>
          <a:p>
            <a:pPr marL="0" indent="0">
              <a:buNone/>
            </a:pPr>
            <a:r>
              <a:rPr lang="en-US" sz="2000" dirty="0" err="1" smtClean="0"/>
              <a:t>ti</a:t>
            </a:r>
            <a:r>
              <a:rPr lang="en-US" sz="2000" dirty="0" smtClean="0"/>
              <a:t> </a:t>
            </a:r>
            <a:r>
              <a:rPr lang="en-US" sz="2000" dirty="0" err="1" smtClean="0"/>
              <a:t>si</a:t>
            </a:r>
            <a:r>
              <a:rPr lang="en-US" sz="2000" dirty="0" smtClean="0"/>
              <a:t> </a:t>
            </a:r>
            <a:r>
              <a:rPr lang="en-US" sz="2000" dirty="0" err="1" smtClean="0"/>
              <a:t>gazela</a:t>
            </a:r>
            <a:r>
              <a:rPr lang="en-US" sz="2000" dirty="0" smtClean="0"/>
              <a:t> </a:t>
            </a:r>
            <a:r>
              <a:rPr lang="en-US" sz="2000" dirty="0" err="1" smtClean="0"/>
              <a:t>mojih</a:t>
            </a:r>
            <a:r>
              <a:rPr lang="en-US" sz="2000" dirty="0" smtClean="0"/>
              <a:t> </a:t>
            </a:r>
            <a:r>
              <a:rPr lang="en-US" sz="2000" dirty="0" err="1" smtClean="0"/>
              <a:t>sanj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err="1" smtClean="0"/>
              <a:t>Zofija</a:t>
            </a:r>
            <a:r>
              <a:rPr lang="en-US" sz="2000" dirty="0" smtClean="0"/>
              <a:t>, </a:t>
            </a:r>
            <a:r>
              <a:rPr lang="en-US" sz="2000" dirty="0" err="1" smtClean="0"/>
              <a:t>Zofija</a:t>
            </a:r>
            <a:r>
              <a:rPr lang="en-US" sz="2000" dirty="0" smtClean="0"/>
              <a:t>, </a:t>
            </a:r>
            <a:r>
              <a:rPr lang="en-US" sz="2000" dirty="0" err="1" smtClean="0"/>
              <a:t>Zofija</a:t>
            </a:r>
            <a:r>
              <a:rPr lang="en-US" sz="2000" dirty="0" smtClean="0"/>
              <a:t>, </a:t>
            </a:r>
          </a:p>
          <a:p>
            <a:pPr marL="0" indent="0">
              <a:buNone/>
            </a:pPr>
            <a:r>
              <a:rPr lang="en-US" sz="2000" dirty="0" err="1" smtClean="0"/>
              <a:t>ko</a:t>
            </a:r>
            <a:r>
              <a:rPr lang="en-US" sz="2000" dirty="0" smtClean="0"/>
              <a:t> </a:t>
            </a:r>
            <a:r>
              <a:rPr lang="en-US" sz="2000" dirty="0" err="1" smtClean="0"/>
              <a:t>te</a:t>
            </a:r>
            <a:r>
              <a:rPr lang="en-US" sz="2000" dirty="0" smtClean="0"/>
              <a:t> </a:t>
            </a:r>
            <a:r>
              <a:rPr lang="en-US" sz="2000" dirty="0" err="1" smtClean="0"/>
              <a:t>vidim</a:t>
            </a:r>
            <a:r>
              <a:rPr lang="en-US" sz="2000" dirty="0" smtClean="0"/>
              <a:t> mi </a:t>
            </a:r>
            <a:r>
              <a:rPr lang="en-US" sz="2000" dirty="0" err="1" smtClean="0"/>
              <a:t>srce</a:t>
            </a:r>
            <a:r>
              <a:rPr lang="en-US" sz="2000" dirty="0" smtClean="0"/>
              <a:t> </a:t>
            </a:r>
            <a:r>
              <a:rPr lang="en-US" sz="2000" dirty="0" err="1" smtClean="0"/>
              <a:t>razbija</a:t>
            </a:r>
            <a:r>
              <a:rPr lang="en-US" sz="2000" dirty="0" smtClean="0"/>
              <a:t>. </a:t>
            </a:r>
          </a:p>
          <a:p>
            <a:pPr marL="0" indent="0">
              <a:buNone/>
            </a:pPr>
            <a:r>
              <a:rPr lang="en-US" sz="2000" dirty="0" smtClean="0"/>
              <a:t>Ti </a:t>
            </a:r>
            <a:r>
              <a:rPr lang="en-US" sz="2000" dirty="0" err="1" smtClean="0"/>
              <a:t>si</a:t>
            </a:r>
            <a:r>
              <a:rPr lang="en-US" sz="2000" dirty="0" smtClean="0"/>
              <a:t> </a:t>
            </a:r>
            <a:r>
              <a:rPr lang="en-US" sz="2000" dirty="0" err="1" smtClean="0"/>
              <a:t>moja</a:t>
            </a:r>
            <a:r>
              <a:rPr lang="en-US" sz="2000" dirty="0" smtClean="0"/>
              <a:t> </a:t>
            </a:r>
            <a:r>
              <a:rPr lang="en-US" sz="2000" dirty="0" err="1" smtClean="0"/>
              <a:t>poezija</a:t>
            </a:r>
            <a:r>
              <a:rPr lang="en-US" sz="2000" dirty="0" smtClean="0"/>
              <a:t>, </a:t>
            </a:r>
          </a:p>
          <a:p>
            <a:pPr marL="0" indent="0">
              <a:buNone/>
            </a:pPr>
            <a:r>
              <a:rPr lang="en-US" sz="2000" dirty="0" err="1" smtClean="0"/>
              <a:t>Zofi</a:t>
            </a:r>
            <a:r>
              <a:rPr lang="en-US" sz="2000" dirty="0" smtClean="0"/>
              <a:t> </a:t>
            </a:r>
            <a:r>
              <a:rPr lang="en-US" sz="2000" dirty="0" err="1" smtClean="0"/>
              <a:t>Zofija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r>
              <a:rPr lang="en-US" sz="2000" dirty="0" smtClean="0"/>
              <a:t> </a:t>
            </a:r>
          </a:p>
          <a:p>
            <a:pPr marL="0" indent="0">
              <a:buNone/>
            </a:pPr>
            <a:r>
              <a:rPr lang="en-US" sz="2000" dirty="0" smtClean="0"/>
              <a:t>Ti </a:t>
            </a:r>
            <a:r>
              <a:rPr lang="en-US" sz="2000" dirty="0" err="1" smtClean="0"/>
              <a:t>si</a:t>
            </a:r>
            <a:r>
              <a:rPr lang="en-US" sz="2000" dirty="0" smtClean="0"/>
              <a:t> </a:t>
            </a:r>
            <a:r>
              <a:rPr lang="en-US" sz="2000" dirty="0" err="1" smtClean="0"/>
              <a:t>enostavno</a:t>
            </a:r>
            <a:r>
              <a:rPr lang="en-US" sz="2000" dirty="0" smtClean="0"/>
              <a:t> prima, </a:t>
            </a:r>
          </a:p>
          <a:p>
            <a:pPr marL="0" indent="0">
              <a:buNone/>
            </a:pPr>
            <a:r>
              <a:rPr lang="en-US" sz="2000" dirty="0" smtClean="0"/>
              <a:t>Bi </a:t>
            </a:r>
            <a:r>
              <a:rPr lang="en-US" sz="2000" dirty="0" err="1" smtClean="0"/>
              <a:t>lahko</a:t>
            </a:r>
            <a:r>
              <a:rPr lang="en-US" sz="2000" dirty="0" smtClean="0"/>
              <a:t> </a:t>
            </a:r>
            <a:r>
              <a:rPr lang="en-US" sz="2000" dirty="0" err="1" smtClean="0"/>
              <a:t>bil</a:t>
            </a:r>
            <a:r>
              <a:rPr lang="en-US" sz="2000" dirty="0" smtClean="0"/>
              <a:t> </a:t>
            </a:r>
            <a:r>
              <a:rPr lang="en-US" sz="2000" dirty="0" err="1" smtClean="0"/>
              <a:t>tvoja</a:t>
            </a:r>
            <a:r>
              <a:rPr lang="en-US" sz="2000" dirty="0" smtClean="0"/>
              <a:t> </a:t>
            </a:r>
            <a:r>
              <a:rPr lang="en-US" sz="2000" dirty="0" err="1" smtClean="0"/>
              <a:t>rima</a:t>
            </a:r>
            <a:r>
              <a:rPr lang="en-US" sz="2000" dirty="0" smtClean="0"/>
              <a:t>?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err="1" smtClean="0"/>
              <a:t>Zofi</a:t>
            </a:r>
            <a:r>
              <a:rPr lang="en-US" sz="2000" dirty="0" smtClean="0"/>
              <a:t>, </a:t>
            </a:r>
            <a:r>
              <a:rPr lang="en-US" sz="2000" dirty="0" err="1" smtClean="0"/>
              <a:t>Zofija</a:t>
            </a:r>
            <a:r>
              <a:rPr lang="en-US" sz="2000" dirty="0"/>
              <a:t>!</a:t>
            </a:r>
            <a:endParaRPr lang="en-US" sz="2000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360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DOMA</a:t>
            </a:r>
            <a:endParaRPr lang="en-US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Navzgor</a:t>
            </a:r>
            <a:r>
              <a:rPr lang="en-US" dirty="0" smtClean="0"/>
              <a:t> se </a:t>
            </a:r>
            <a:r>
              <a:rPr lang="en-US" dirty="0" err="1" smtClean="0"/>
              <a:t>širi</a:t>
            </a:r>
            <a:r>
              <a:rPr lang="en-US" dirty="0" smtClean="0"/>
              <a:t> </a:t>
            </a:r>
            <a:r>
              <a:rPr lang="en-US" dirty="0" err="1" smtClean="0"/>
              <a:t>rožmarin</a:t>
            </a:r>
            <a:r>
              <a:rPr lang="en-US" dirty="0" smtClean="0"/>
              <a:t>, </a:t>
            </a:r>
          </a:p>
          <a:p>
            <a:pPr marL="0" indent="0">
              <a:buNone/>
            </a:pPr>
            <a:r>
              <a:rPr lang="en-US" dirty="0" err="1" smtClean="0"/>
              <a:t>navzdol</a:t>
            </a:r>
            <a:r>
              <a:rPr lang="en-US" dirty="0" smtClean="0"/>
              <a:t> se </a:t>
            </a:r>
            <a:r>
              <a:rPr lang="en-US" dirty="0" err="1" smtClean="0"/>
              <a:t>nagelj</a:t>
            </a:r>
            <a:r>
              <a:rPr lang="en-US" dirty="0" smtClean="0"/>
              <a:t> </a:t>
            </a:r>
            <a:r>
              <a:rPr lang="en-US" dirty="0" err="1" smtClean="0"/>
              <a:t>vije</a:t>
            </a:r>
            <a:r>
              <a:rPr lang="en-US" dirty="0" smtClean="0"/>
              <a:t>,</a:t>
            </a:r>
          </a:p>
          <a:p>
            <a:pPr marL="0" indent="0">
              <a:buNone/>
            </a:pP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okencah</a:t>
            </a:r>
            <a:r>
              <a:rPr lang="en-US" dirty="0" smtClean="0"/>
              <a:t> </a:t>
            </a:r>
            <a:r>
              <a:rPr lang="en-US" dirty="0" err="1" smtClean="0"/>
              <a:t>zagrnjenah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večerno</a:t>
            </a:r>
            <a:r>
              <a:rPr lang="en-US" dirty="0" smtClean="0"/>
              <a:t> </a:t>
            </a:r>
            <a:r>
              <a:rPr lang="en-US" dirty="0" err="1" smtClean="0"/>
              <a:t>sonce</a:t>
            </a:r>
            <a:r>
              <a:rPr lang="en-US" dirty="0" smtClean="0"/>
              <a:t> </a:t>
            </a:r>
            <a:r>
              <a:rPr lang="en-US" dirty="0" err="1" smtClean="0"/>
              <a:t>sije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Rudeča</a:t>
            </a:r>
            <a:r>
              <a:rPr lang="en-US" dirty="0" smtClean="0"/>
              <a:t> </a:t>
            </a:r>
            <a:r>
              <a:rPr lang="en-US" dirty="0" err="1" smtClean="0"/>
              <a:t>ruta</a:t>
            </a:r>
            <a:r>
              <a:rPr lang="en-US" dirty="0" smtClean="0"/>
              <a:t>, </a:t>
            </a:r>
            <a:r>
              <a:rPr lang="en-US" dirty="0" err="1" smtClean="0"/>
              <a:t>bel</a:t>
            </a:r>
            <a:r>
              <a:rPr lang="en-US" dirty="0" smtClean="0"/>
              <a:t> </a:t>
            </a:r>
            <a:r>
              <a:rPr lang="en-US" dirty="0" err="1" smtClean="0"/>
              <a:t>ošmet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 err="1" smtClean="0"/>
              <a:t>zagorelo</a:t>
            </a:r>
            <a:r>
              <a:rPr lang="en-US" dirty="0" smtClean="0"/>
              <a:t> lice, </a:t>
            </a:r>
          </a:p>
          <a:p>
            <a:pPr marL="0" indent="0">
              <a:buNone/>
            </a:pPr>
            <a:r>
              <a:rPr lang="en-US" dirty="0" err="1" smtClean="0"/>
              <a:t>tako</a:t>
            </a:r>
            <a:r>
              <a:rPr lang="en-US" dirty="0" smtClean="0"/>
              <a:t> se s </a:t>
            </a:r>
            <a:r>
              <a:rPr lang="en-US" dirty="0" err="1" smtClean="0"/>
              <a:t>polja</a:t>
            </a:r>
            <a:r>
              <a:rPr lang="en-US" dirty="0" smtClean="0"/>
              <a:t> </a:t>
            </a:r>
            <a:r>
              <a:rPr lang="en-US" dirty="0" err="1" smtClean="0"/>
              <a:t>vračajo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err="1" smtClean="0"/>
              <a:t>dekleta</a:t>
            </a:r>
            <a:r>
              <a:rPr lang="en-US" dirty="0" smtClean="0"/>
              <a:t> in </a:t>
            </a:r>
            <a:r>
              <a:rPr lang="en-US" dirty="0" err="1" smtClean="0"/>
              <a:t>kmetice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Ti </a:t>
            </a:r>
            <a:r>
              <a:rPr lang="en-US" dirty="0" err="1" smtClean="0"/>
              <a:t>nagelj</a:t>
            </a:r>
            <a:r>
              <a:rPr lang="en-US" dirty="0" smtClean="0"/>
              <a:t> in ta </a:t>
            </a:r>
            <a:r>
              <a:rPr lang="en-US" dirty="0" err="1" smtClean="0"/>
              <a:t>rožmarin</a:t>
            </a:r>
            <a:r>
              <a:rPr lang="en-US" dirty="0" smtClean="0"/>
              <a:t>,</a:t>
            </a:r>
          </a:p>
          <a:p>
            <a:pPr marL="0" indent="0">
              <a:buNone/>
            </a:pPr>
            <a:r>
              <a:rPr lang="en-US" dirty="0" smtClean="0"/>
              <a:t>ta </a:t>
            </a:r>
            <a:r>
              <a:rPr lang="en-US" dirty="0" err="1" smtClean="0"/>
              <a:t>okna</a:t>
            </a:r>
            <a:r>
              <a:rPr lang="en-US" dirty="0" smtClean="0"/>
              <a:t> </a:t>
            </a:r>
            <a:r>
              <a:rPr lang="en-US" dirty="0" err="1" smtClean="0"/>
              <a:t>polna</a:t>
            </a:r>
            <a:r>
              <a:rPr lang="en-US" dirty="0" smtClean="0"/>
              <a:t> </a:t>
            </a:r>
            <a:r>
              <a:rPr lang="en-US" dirty="0" err="1" smtClean="0"/>
              <a:t>sonca</a:t>
            </a:r>
            <a:r>
              <a:rPr lang="en-US" dirty="0"/>
              <a:t>.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Oj</a:t>
            </a:r>
            <a:r>
              <a:rPr lang="en-US" dirty="0" smtClean="0"/>
              <a:t>, </a:t>
            </a:r>
            <a:r>
              <a:rPr lang="en-US" dirty="0" err="1" smtClean="0"/>
              <a:t>takih</a:t>
            </a:r>
            <a:r>
              <a:rPr lang="en-US" dirty="0" smtClean="0"/>
              <a:t> </a:t>
            </a:r>
            <a:r>
              <a:rPr lang="en-US" dirty="0" err="1" smtClean="0"/>
              <a:t>nima</a:t>
            </a:r>
            <a:r>
              <a:rPr lang="en-US" dirty="0" smtClean="0"/>
              <a:t> </a:t>
            </a:r>
            <a:r>
              <a:rPr lang="en-US" dirty="0" err="1" smtClean="0"/>
              <a:t>ves</a:t>
            </a:r>
            <a:r>
              <a:rPr lang="en-US" dirty="0" smtClean="0"/>
              <a:t> ta </a:t>
            </a:r>
            <a:r>
              <a:rPr lang="en-US" dirty="0" err="1" smtClean="0"/>
              <a:t>svet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pa </a:t>
            </a:r>
            <a:r>
              <a:rPr lang="en-US" dirty="0" err="1" smtClean="0"/>
              <a:t>pojdi</a:t>
            </a:r>
            <a:r>
              <a:rPr lang="en-US" dirty="0" smtClean="0"/>
              <a:t> </a:t>
            </a:r>
            <a:r>
              <a:rPr lang="en-US" dirty="0" err="1" smtClean="0"/>
              <a:t>tja</a:t>
            </a:r>
            <a:r>
              <a:rPr lang="en-US" dirty="0" smtClean="0"/>
              <a:t> do </a:t>
            </a:r>
            <a:r>
              <a:rPr lang="en-US" dirty="0" err="1" smtClean="0"/>
              <a:t>konca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Oj</a:t>
            </a:r>
            <a:r>
              <a:rPr lang="en-US" dirty="0" smtClean="0"/>
              <a:t>, </a:t>
            </a:r>
            <a:r>
              <a:rPr lang="en-US" dirty="0" err="1" smtClean="0"/>
              <a:t>takih</a:t>
            </a:r>
            <a:r>
              <a:rPr lang="en-US" dirty="0" smtClean="0"/>
              <a:t> </a:t>
            </a:r>
            <a:r>
              <a:rPr lang="en-US" dirty="0" err="1" smtClean="0"/>
              <a:t>nima</a:t>
            </a:r>
            <a:r>
              <a:rPr lang="en-US" dirty="0" smtClean="0"/>
              <a:t> </a:t>
            </a:r>
            <a:r>
              <a:rPr lang="en-US" dirty="0" err="1" smtClean="0"/>
              <a:t>ves</a:t>
            </a:r>
            <a:r>
              <a:rPr lang="en-US" dirty="0" smtClean="0"/>
              <a:t> ta </a:t>
            </a:r>
            <a:r>
              <a:rPr lang="en-US" dirty="0" err="1" smtClean="0"/>
              <a:t>svet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pa </a:t>
            </a:r>
            <a:r>
              <a:rPr lang="en-US" dirty="0" err="1" smtClean="0"/>
              <a:t>pojdi</a:t>
            </a:r>
            <a:r>
              <a:rPr lang="en-US" dirty="0" smtClean="0"/>
              <a:t> </a:t>
            </a:r>
            <a:r>
              <a:rPr lang="en-US" dirty="0" err="1" smtClean="0"/>
              <a:t>tja</a:t>
            </a:r>
            <a:r>
              <a:rPr lang="en-US" dirty="0" smtClean="0"/>
              <a:t> do </a:t>
            </a:r>
            <a:r>
              <a:rPr lang="en-US" dirty="0" err="1" smtClean="0"/>
              <a:t>konca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4546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PUSTITE NAM TA SVET</a:t>
            </a:r>
            <a:endParaRPr lang="en-US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/>
              <a:t>Vse</a:t>
            </a:r>
            <a:r>
              <a:rPr lang="en-US" dirty="0"/>
              <a:t> </a:t>
            </a:r>
            <a:r>
              <a:rPr lang="en-US" dirty="0" err="1"/>
              <a:t>naše</a:t>
            </a:r>
            <a:r>
              <a:rPr lang="en-US" dirty="0"/>
              <a:t> </a:t>
            </a:r>
            <a:r>
              <a:rPr lang="en-US" dirty="0" err="1"/>
              <a:t>pravljice</a:t>
            </a:r>
            <a:r>
              <a:rPr lang="en-US" dirty="0"/>
              <a:t> s </a:t>
            </a:r>
            <a:r>
              <a:rPr lang="en-US" dirty="0" err="1"/>
              <a:t>papirja</a:t>
            </a:r>
            <a:r>
              <a:rPr lang="en-US" dirty="0"/>
              <a:t> </a:t>
            </a:r>
            <a:r>
              <a:rPr lang="en-US" dirty="0" err="1"/>
              <a:t>nam</a:t>
            </a:r>
            <a:r>
              <a:rPr lang="en-US" dirty="0"/>
              <a:t> </a:t>
            </a:r>
            <a:r>
              <a:rPr lang="en-US" dirty="0" err="1"/>
              <a:t>bežijo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 err="1"/>
              <a:t>junaki</a:t>
            </a:r>
            <a:r>
              <a:rPr lang="en-US" dirty="0"/>
              <a:t> </a:t>
            </a:r>
            <a:r>
              <a:rPr lang="en-US" dirty="0" err="1"/>
              <a:t>njihovi</a:t>
            </a:r>
            <a:r>
              <a:rPr lang="en-US" dirty="0"/>
              <a:t> med </a:t>
            </a:r>
            <a:r>
              <a:rPr lang="en-US" dirty="0" err="1"/>
              <a:t>nami</a:t>
            </a:r>
            <a:r>
              <a:rPr lang="en-US" dirty="0"/>
              <a:t> </a:t>
            </a:r>
            <a:r>
              <a:rPr lang="en-US" dirty="0" err="1"/>
              <a:t>oživijo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 err="1"/>
              <a:t>Vse</a:t>
            </a:r>
            <a:r>
              <a:rPr lang="en-US" dirty="0"/>
              <a:t> </a:t>
            </a:r>
            <a:r>
              <a:rPr lang="en-US" dirty="0" err="1"/>
              <a:t>naše</a:t>
            </a:r>
            <a:r>
              <a:rPr lang="en-US" dirty="0"/>
              <a:t> </a:t>
            </a:r>
            <a:r>
              <a:rPr lang="en-US" dirty="0" err="1"/>
              <a:t>pravljice</a:t>
            </a:r>
            <a:r>
              <a:rPr lang="en-US" dirty="0"/>
              <a:t> </a:t>
            </a:r>
            <a:r>
              <a:rPr lang="en-US" dirty="0" err="1"/>
              <a:t>zaklepamo</a:t>
            </a:r>
            <a:r>
              <a:rPr lang="en-US" dirty="0"/>
              <a:t> v </a:t>
            </a:r>
            <a:r>
              <a:rPr lang="en-US" dirty="0" err="1"/>
              <a:t>svet</a:t>
            </a:r>
            <a:r>
              <a:rPr lang="en-US" dirty="0"/>
              <a:t> </a:t>
            </a:r>
            <a:r>
              <a:rPr lang="en-US" dirty="0" err="1"/>
              <a:t>zase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vratih</a:t>
            </a:r>
            <a:r>
              <a:rPr lang="en-US" dirty="0"/>
              <a:t> </a:t>
            </a:r>
            <a:r>
              <a:rPr lang="en-US" dirty="0" err="1"/>
              <a:t>piše</a:t>
            </a:r>
            <a:r>
              <a:rPr lang="en-US" dirty="0"/>
              <a:t> le: Ni </a:t>
            </a:r>
            <a:r>
              <a:rPr lang="en-US" dirty="0" err="1"/>
              <a:t>vhoda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odrasle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 smtClean="0"/>
              <a:t>Pustite</a:t>
            </a:r>
            <a:r>
              <a:rPr lang="en-US" dirty="0" smtClean="0"/>
              <a:t> </a:t>
            </a:r>
            <a:r>
              <a:rPr lang="en-US" dirty="0" err="1"/>
              <a:t>nam</a:t>
            </a:r>
            <a:r>
              <a:rPr lang="en-US" dirty="0"/>
              <a:t> ta </a:t>
            </a:r>
            <a:r>
              <a:rPr lang="en-US" dirty="0" err="1"/>
              <a:t>svet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nedolžen</a:t>
            </a:r>
            <a:r>
              <a:rPr lang="en-US" dirty="0"/>
              <a:t> in </a:t>
            </a:r>
            <a:r>
              <a:rPr lang="en-US" dirty="0" err="1"/>
              <a:t>drugačen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 err="1"/>
              <a:t>Naj</a:t>
            </a:r>
            <a:r>
              <a:rPr lang="en-US" dirty="0"/>
              <a:t> </a:t>
            </a:r>
            <a:r>
              <a:rPr lang="en-US" dirty="0" err="1"/>
              <a:t>vsak</a:t>
            </a:r>
            <a:r>
              <a:rPr lang="en-US" dirty="0"/>
              <a:t>, </a:t>
            </a:r>
            <a:r>
              <a:rPr lang="en-US" dirty="0" err="1"/>
              <a:t>ki</a:t>
            </a:r>
            <a:r>
              <a:rPr lang="en-US" dirty="0"/>
              <a:t> </a:t>
            </a:r>
            <a:r>
              <a:rPr lang="en-US" dirty="0" err="1"/>
              <a:t>vanj</a:t>
            </a:r>
            <a:r>
              <a:rPr lang="en-US" dirty="0"/>
              <a:t> je </a:t>
            </a:r>
            <a:r>
              <a:rPr lang="en-US" dirty="0" err="1"/>
              <a:t>ujet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 err="1"/>
              <a:t>bo</a:t>
            </a:r>
            <a:r>
              <a:rPr lang="en-US" dirty="0"/>
              <a:t> </a:t>
            </a:r>
            <a:r>
              <a:rPr lang="en-US" dirty="0" err="1"/>
              <a:t>pristen</a:t>
            </a:r>
            <a:r>
              <a:rPr lang="en-US" dirty="0"/>
              <a:t>, </a:t>
            </a:r>
            <a:r>
              <a:rPr lang="en-US" dirty="0" err="1"/>
              <a:t>nepopačen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 smtClean="0"/>
              <a:t>Vse</a:t>
            </a:r>
            <a:r>
              <a:rPr lang="en-US" dirty="0" smtClean="0"/>
              <a:t> </a:t>
            </a:r>
            <a:r>
              <a:rPr lang="en-US" dirty="0" err="1"/>
              <a:t>naše</a:t>
            </a:r>
            <a:r>
              <a:rPr lang="en-US" dirty="0"/>
              <a:t> </a:t>
            </a:r>
            <a:r>
              <a:rPr lang="en-US" dirty="0" err="1"/>
              <a:t>pravljice</a:t>
            </a:r>
            <a:r>
              <a:rPr lang="en-US" dirty="0"/>
              <a:t> so </a:t>
            </a:r>
            <a:r>
              <a:rPr lang="en-US" dirty="0" err="1"/>
              <a:t>naše</a:t>
            </a:r>
            <a:r>
              <a:rPr lang="en-US" dirty="0"/>
              <a:t> </a:t>
            </a:r>
            <a:r>
              <a:rPr lang="en-US" dirty="0" err="1"/>
              <a:t>prve</a:t>
            </a:r>
            <a:r>
              <a:rPr lang="en-US" dirty="0"/>
              <a:t> </a:t>
            </a:r>
            <a:r>
              <a:rPr lang="en-US" dirty="0" err="1"/>
              <a:t>sanje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 err="1"/>
              <a:t>kdor</a:t>
            </a:r>
            <a:r>
              <a:rPr lang="en-US" dirty="0"/>
              <a:t> ne </a:t>
            </a:r>
            <a:r>
              <a:rPr lang="en-US" dirty="0" err="1"/>
              <a:t>sanjari</a:t>
            </a:r>
            <a:r>
              <a:rPr lang="en-US" dirty="0"/>
              <a:t> </a:t>
            </a:r>
            <a:r>
              <a:rPr lang="en-US" dirty="0" err="1"/>
              <a:t>več</a:t>
            </a:r>
            <a:r>
              <a:rPr lang="en-US" dirty="0"/>
              <a:t>, </a:t>
            </a:r>
            <a:r>
              <a:rPr lang="en-US" dirty="0" err="1"/>
              <a:t>naj</a:t>
            </a:r>
            <a:r>
              <a:rPr lang="en-US" dirty="0"/>
              <a:t> ne </a:t>
            </a:r>
            <a:r>
              <a:rPr lang="en-US" dirty="0" err="1"/>
              <a:t>zahaja</a:t>
            </a:r>
            <a:r>
              <a:rPr lang="en-US" dirty="0"/>
              <a:t> </a:t>
            </a:r>
            <a:r>
              <a:rPr lang="en-US" dirty="0" err="1"/>
              <a:t>vanje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 err="1"/>
              <a:t>Vse</a:t>
            </a:r>
            <a:r>
              <a:rPr lang="en-US" dirty="0"/>
              <a:t> </a:t>
            </a:r>
            <a:r>
              <a:rPr lang="en-US" dirty="0" err="1"/>
              <a:t>naše</a:t>
            </a:r>
            <a:r>
              <a:rPr lang="en-US" dirty="0"/>
              <a:t> </a:t>
            </a:r>
            <a:r>
              <a:rPr lang="en-US" dirty="0" err="1"/>
              <a:t>pravljice</a:t>
            </a:r>
            <a:r>
              <a:rPr lang="en-US" dirty="0"/>
              <a:t> so </a:t>
            </a:r>
            <a:r>
              <a:rPr lang="en-US" dirty="0" err="1"/>
              <a:t>stvarnost</a:t>
            </a:r>
            <a:r>
              <a:rPr lang="en-US" dirty="0"/>
              <a:t>, ne </a:t>
            </a:r>
            <a:r>
              <a:rPr lang="en-US" dirty="0" err="1"/>
              <a:t>prividi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 err="1"/>
              <a:t>kdor</a:t>
            </a:r>
            <a:r>
              <a:rPr lang="en-US" dirty="0"/>
              <a:t> </a:t>
            </a:r>
            <a:r>
              <a:rPr lang="en-US" dirty="0" err="1"/>
              <a:t>sam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del </a:t>
            </a:r>
            <a:r>
              <a:rPr lang="en-US" dirty="0" err="1"/>
              <a:t>tega</a:t>
            </a:r>
            <a:r>
              <a:rPr lang="en-US" dirty="0"/>
              <a:t>, ne </a:t>
            </a:r>
            <a:r>
              <a:rPr lang="en-US" dirty="0" err="1"/>
              <a:t>sliši</a:t>
            </a:r>
            <a:r>
              <a:rPr lang="en-US" dirty="0"/>
              <a:t> in ne </a:t>
            </a:r>
            <a:r>
              <a:rPr lang="en-US" dirty="0" err="1"/>
              <a:t>vidi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709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BRATOVŠČINA SINJEGA GALEBA</a:t>
            </a:r>
            <a:endParaRPr lang="en-US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Pesem</a:t>
            </a:r>
            <a:r>
              <a:rPr lang="en-US" dirty="0" smtClean="0"/>
              <a:t> </a:t>
            </a:r>
            <a:r>
              <a:rPr lang="en-US" dirty="0"/>
              <a:t>v </a:t>
            </a:r>
            <a:r>
              <a:rPr lang="en-US" dirty="0" err="1"/>
              <a:t>vodah</a:t>
            </a:r>
            <a:r>
              <a:rPr lang="en-US" dirty="0"/>
              <a:t> </a:t>
            </a:r>
            <a:r>
              <a:rPr lang="en-US" dirty="0" err="1" smtClean="0"/>
              <a:t>izgubljeno</a:t>
            </a:r>
            <a:r>
              <a:rPr lang="en-US" dirty="0" smtClean="0"/>
              <a:t>,</a:t>
            </a:r>
          </a:p>
          <a:p>
            <a:pPr marL="0" indent="0">
              <a:buNone/>
            </a:pPr>
            <a:r>
              <a:rPr lang="en-US" dirty="0" err="1" smtClean="0"/>
              <a:t>plima</a:t>
            </a:r>
            <a:r>
              <a:rPr lang="en-US" dirty="0" smtClean="0"/>
              <a:t> </a:t>
            </a:r>
            <a:r>
              <a:rPr lang="en-US" dirty="0" err="1"/>
              <a:t>prinaša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dan.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err="1" smtClean="0"/>
              <a:t>Trka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srca</a:t>
            </a:r>
            <a:r>
              <a:rPr lang="en-US" dirty="0"/>
              <a:t>, </a:t>
            </a:r>
            <a:r>
              <a:rPr lang="en-US" dirty="0" smtClean="0"/>
              <a:t>da </a:t>
            </a:r>
            <a:r>
              <a:rPr lang="en-US" dirty="0" err="1" smtClean="0"/>
              <a:t>gremo</a:t>
            </a:r>
            <a:r>
              <a:rPr lang="en-US" dirty="0" smtClean="0"/>
              <a:t>, </a:t>
            </a:r>
          </a:p>
          <a:p>
            <a:pPr marL="0" indent="0">
              <a:buNone/>
            </a:pPr>
            <a:r>
              <a:rPr lang="en-US" dirty="0" err="1" smtClean="0"/>
              <a:t>poslušat</a:t>
            </a:r>
            <a:r>
              <a:rPr lang="en-US" dirty="0" smtClean="0"/>
              <a:t> </a:t>
            </a:r>
            <a:r>
              <a:rPr lang="en-US" dirty="0" err="1"/>
              <a:t>jo</a:t>
            </a:r>
            <a:r>
              <a:rPr lang="en-US" dirty="0"/>
              <a:t> </a:t>
            </a:r>
            <a:r>
              <a:rPr lang="en-US" dirty="0" err="1"/>
              <a:t>noč</a:t>
            </a:r>
            <a:r>
              <a:rPr lang="en-US" dirty="0"/>
              <a:t> in </a:t>
            </a:r>
            <a:r>
              <a:rPr lang="en-US" dirty="0" err="1"/>
              <a:t>dan.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Morje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zgodaj</a:t>
            </a:r>
            <a:r>
              <a:rPr lang="en-US" dirty="0"/>
              <a:t> </a:t>
            </a:r>
            <a:r>
              <a:rPr lang="en-US" dirty="0" err="1"/>
              <a:t>prebuja</a:t>
            </a:r>
            <a:r>
              <a:rPr lang="en-US" dirty="0"/>
              <a:t>,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preden</a:t>
            </a:r>
            <a:r>
              <a:rPr lang="en-US" dirty="0" smtClean="0"/>
              <a:t> </a:t>
            </a:r>
            <a:r>
              <a:rPr lang="en-US" dirty="0" err="1"/>
              <a:t>rodi</a:t>
            </a:r>
            <a:r>
              <a:rPr lang="en-US" dirty="0"/>
              <a:t> se </a:t>
            </a:r>
            <a:r>
              <a:rPr lang="en-US" dirty="0" err="1"/>
              <a:t>svit</a:t>
            </a:r>
            <a:r>
              <a:rPr lang="en-US" dirty="0"/>
              <a:t>, </a:t>
            </a:r>
            <a:endParaRPr lang="en-US" b="1" dirty="0"/>
          </a:p>
          <a:p>
            <a:pPr marL="0" indent="0">
              <a:buNone/>
            </a:pPr>
            <a:r>
              <a:rPr lang="en-US" dirty="0" err="1" smtClean="0"/>
              <a:t>ribice</a:t>
            </a:r>
            <a:r>
              <a:rPr lang="en-US" dirty="0" smtClean="0"/>
              <a:t> </a:t>
            </a:r>
            <a:r>
              <a:rPr lang="en-US" dirty="0" err="1"/>
              <a:t>zlate</a:t>
            </a:r>
            <a:r>
              <a:rPr lang="en-US" dirty="0"/>
              <a:t> </a:t>
            </a:r>
            <a:r>
              <a:rPr lang="en-US" dirty="0" err="1"/>
              <a:t>ponuja</a:t>
            </a:r>
            <a:r>
              <a:rPr lang="en-US" dirty="0"/>
              <a:t>, </a:t>
            </a:r>
          </a:p>
          <a:p>
            <a:pPr marL="0" indent="0">
              <a:buNone/>
            </a:pPr>
            <a:r>
              <a:rPr lang="en-US" dirty="0" err="1" smtClean="0"/>
              <a:t>pojdi</a:t>
            </a:r>
            <a:r>
              <a:rPr lang="en-US" dirty="0" smtClean="0"/>
              <a:t> </a:t>
            </a:r>
            <a:r>
              <a:rPr lang="en-US" dirty="0" err="1"/>
              <a:t>jih</a:t>
            </a:r>
            <a:r>
              <a:rPr lang="en-US" dirty="0"/>
              <a:t> </a:t>
            </a:r>
            <a:r>
              <a:rPr lang="en-US" dirty="0" err="1"/>
              <a:t>srečnež</a:t>
            </a:r>
            <a:r>
              <a:rPr lang="en-US" dirty="0"/>
              <a:t> </a:t>
            </a:r>
            <a:r>
              <a:rPr lang="en-US" dirty="0" err="1"/>
              <a:t>lovit</a:t>
            </a:r>
            <a:r>
              <a:rPr lang="en-US" dirty="0"/>
              <a:t>. </a:t>
            </a:r>
            <a:endParaRPr lang="en-US" b="1" dirty="0"/>
          </a:p>
          <a:p>
            <a:pPr marL="0" indent="0">
              <a:buNone/>
            </a:pPr>
            <a:r>
              <a:rPr lang="en-US" dirty="0" err="1" smtClean="0"/>
              <a:t>Mi</a:t>
            </a:r>
            <a:r>
              <a:rPr lang="en-US" dirty="0" smtClean="0"/>
              <a:t> </a:t>
            </a:r>
            <a:r>
              <a:rPr lang="en-US" dirty="0" err="1"/>
              <a:t>vstajamo</a:t>
            </a:r>
            <a:r>
              <a:rPr lang="en-US" dirty="0"/>
              <a:t>, </a:t>
            </a:r>
            <a:r>
              <a:rPr lang="en-US" dirty="0" err="1"/>
              <a:t>jadramo</a:t>
            </a:r>
            <a:r>
              <a:rPr lang="en-US" dirty="0"/>
              <a:t>, </a:t>
            </a:r>
            <a:endParaRPr lang="en-US" b="1" dirty="0"/>
          </a:p>
          <a:p>
            <a:pPr marL="0" indent="0">
              <a:buNone/>
            </a:pPr>
            <a:r>
              <a:rPr lang="en-US" dirty="0" err="1" smtClean="0"/>
              <a:t>kakor</a:t>
            </a:r>
            <a:r>
              <a:rPr lang="en-US" dirty="0" smtClean="0"/>
              <a:t> </a:t>
            </a:r>
            <a:r>
              <a:rPr lang="en-US" dirty="0" err="1"/>
              <a:t>galebi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pot.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V </a:t>
            </a:r>
            <a:r>
              <a:rPr lang="en-US" dirty="0" err="1"/>
              <a:t>dalji</a:t>
            </a:r>
            <a:r>
              <a:rPr lang="en-US" dirty="0"/>
              <a:t> </a:t>
            </a:r>
            <a:r>
              <a:rPr lang="en-US" dirty="0" err="1"/>
              <a:t>ostajajo</a:t>
            </a:r>
            <a:r>
              <a:rPr lang="en-US" dirty="0"/>
              <a:t> </a:t>
            </a:r>
            <a:endParaRPr lang="en-US" b="1" dirty="0"/>
          </a:p>
          <a:p>
            <a:pPr marL="0" indent="0">
              <a:buNone/>
            </a:pPr>
            <a:r>
              <a:rPr lang="en-US" dirty="0" err="1" smtClean="0"/>
              <a:t>pusti</a:t>
            </a:r>
            <a:r>
              <a:rPr lang="en-US" dirty="0" smtClean="0"/>
              <a:t> </a:t>
            </a:r>
            <a:r>
              <a:rPr lang="en-US" dirty="0" err="1"/>
              <a:t>otoki</a:t>
            </a:r>
            <a:r>
              <a:rPr lang="en-US" dirty="0"/>
              <a:t> </a:t>
            </a:r>
            <a:r>
              <a:rPr lang="en-US" dirty="0" err="1"/>
              <a:t>zmot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Mostove</a:t>
            </a:r>
            <a:r>
              <a:rPr lang="en-US" dirty="0" smtClean="0"/>
              <a:t> </a:t>
            </a:r>
            <a:r>
              <a:rPr lang="en-US" dirty="0" err="1"/>
              <a:t>postavljamo</a:t>
            </a:r>
            <a:r>
              <a:rPr lang="en-US" dirty="0"/>
              <a:t>, </a:t>
            </a:r>
            <a:r>
              <a:rPr lang="en-US" dirty="0" err="1" smtClean="0"/>
              <a:t>družno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brega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breg</a:t>
            </a:r>
            <a:r>
              <a:rPr lang="en-US" dirty="0"/>
              <a:t>. </a:t>
            </a:r>
            <a:r>
              <a:rPr lang="en-US" dirty="0" smtClean="0"/>
              <a:t>V </a:t>
            </a:r>
            <a:r>
              <a:rPr lang="en-US" dirty="0" err="1"/>
              <a:t>pesmi</a:t>
            </a:r>
            <a:r>
              <a:rPr lang="en-US" dirty="0"/>
              <a:t>, </a:t>
            </a:r>
            <a:r>
              <a:rPr lang="en-US" dirty="0" err="1"/>
              <a:t>ki</a:t>
            </a:r>
            <a:r>
              <a:rPr lang="en-US" dirty="0"/>
              <a:t> </a:t>
            </a:r>
            <a:r>
              <a:rPr lang="en-US" dirty="0" err="1"/>
              <a:t>vsi</a:t>
            </a:r>
            <a:r>
              <a:rPr lang="en-US" dirty="0"/>
              <a:t> </a:t>
            </a:r>
            <a:r>
              <a:rPr lang="en-US" dirty="0" err="1"/>
              <a:t>jo</a:t>
            </a:r>
            <a:r>
              <a:rPr lang="en-US" dirty="0"/>
              <a:t> </a:t>
            </a:r>
            <a:r>
              <a:rPr lang="en-US" dirty="0" err="1"/>
              <a:t>sanjamo</a:t>
            </a:r>
            <a:r>
              <a:rPr lang="en-US" dirty="0"/>
              <a:t> </a:t>
            </a:r>
            <a:r>
              <a:rPr lang="en-US" dirty="0" err="1" smtClean="0"/>
              <a:t>plove</a:t>
            </a:r>
            <a:r>
              <a:rPr lang="en-US" dirty="0" smtClean="0"/>
              <a:t> </a:t>
            </a:r>
            <a:r>
              <a:rPr lang="en-US" dirty="0" err="1"/>
              <a:t>naš</a:t>
            </a:r>
            <a:r>
              <a:rPr lang="en-US" dirty="0"/>
              <a:t> </a:t>
            </a:r>
            <a:r>
              <a:rPr lang="en-US" dirty="0" err="1"/>
              <a:t>sinji</a:t>
            </a:r>
            <a:r>
              <a:rPr lang="en-US" dirty="0"/>
              <a:t> </a:t>
            </a:r>
            <a:r>
              <a:rPr lang="en-US" dirty="0" err="1"/>
              <a:t>galeb</a:t>
            </a:r>
            <a:r>
              <a:rPr lang="en-US" dirty="0"/>
              <a:t>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1872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357</Words>
  <Application>Microsoft Office PowerPoint</Application>
  <PresentationFormat>Diaprojekcija na zaslonu (4:3)</PresentationFormat>
  <Paragraphs>93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9" baseType="lpstr">
      <vt:lpstr>Officeova tema</vt:lpstr>
      <vt:lpstr>3min UPEVANJE na skladbo Havana</vt:lpstr>
      <vt:lpstr>OPZ RTV SLOVENIJA</vt:lpstr>
      <vt:lpstr>KEKČEVA PESEM</vt:lpstr>
      <vt:lpstr>ŠLA JE BOTRICA LISICA</vt:lpstr>
      <vt:lpstr>TRUBADUR</vt:lpstr>
      <vt:lpstr>DOMA</vt:lpstr>
      <vt:lpstr>PUSTITE NAM TA SVET</vt:lpstr>
      <vt:lpstr>BRATOVŠČINA SINJEGA GALEBA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KEKČEVA PESEM</dc:title>
  <dc:creator>Rina</dc:creator>
  <cp:lastModifiedBy>Rina</cp:lastModifiedBy>
  <cp:revision>20</cp:revision>
  <dcterms:created xsi:type="dcterms:W3CDTF">2020-03-27T11:19:29Z</dcterms:created>
  <dcterms:modified xsi:type="dcterms:W3CDTF">2020-03-30T06:42:24Z</dcterms:modified>
</cp:coreProperties>
</file>