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7" r:id="rId3"/>
    <p:sldId id="273" r:id="rId4"/>
    <p:sldId id="274" r:id="rId5"/>
    <p:sldId id="275" r:id="rId6"/>
    <p:sldId id="294" r:id="rId7"/>
    <p:sldId id="287" r:id="rId8"/>
    <p:sldId id="285" r:id="rId9"/>
    <p:sldId id="284" r:id="rId10"/>
    <p:sldId id="278" r:id="rId11"/>
    <p:sldId id="295" r:id="rId12"/>
    <p:sldId id="298" r:id="rId13"/>
    <p:sldId id="299" r:id="rId14"/>
    <p:sldId id="297" r:id="rId15"/>
    <p:sldId id="269" r:id="rId16"/>
    <p:sldId id="288" r:id="rId17"/>
    <p:sldId id="289" r:id="rId18"/>
    <p:sldId id="290" r:id="rId19"/>
    <p:sldId id="291" r:id="rId20"/>
    <p:sldId id="267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Mehike</c:v>
                </c:pt>
                <c:pt idx="1">
                  <c:v>Uvoz v Mehiko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77</c:v>
                </c:pt>
                <c:pt idx="1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2-4061-9D7B-2075DB6F5F8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Kanada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Mehike</c:v>
                </c:pt>
                <c:pt idx="1">
                  <c:v>Uvoz v Mehiko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4.1399999999999997</c:v>
                </c:pt>
                <c:pt idx="1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2-4061-9D7B-2075DB6F5F8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Nemčija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Mehike</c:v>
                </c:pt>
                <c:pt idx="1">
                  <c:v>Uvoz v Mehiko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1.78</c:v>
                </c:pt>
                <c:pt idx="1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2-4061-9D7B-2075DB6F5F84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Kitajska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Mehike</c:v>
                </c:pt>
                <c:pt idx="1">
                  <c:v>Uvoz v Mehiko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1.73</c:v>
                </c:pt>
                <c:pt idx="1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2-4061-9D7B-2075DB6F5F84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Japonska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Mehike</c:v>
                </c:pt>
                <c:pt idx="1">
                  <c:v>Uvoz v Mehiko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1.08</c:v>
                </c:pt>
                <c:pt idx="1">
                  <c:v>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F2-4061-9D7B-2075DB6F5F84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Južna Koreja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0000"/>
                  </a:schemeClr>
                </a:gs>
                <a:gs pos="78000">
                  <a:schemeClr val="accent6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Mehike</c:v>
                </c:pt>
                <c:pt idx="1">
                  <c:v>Uvoz v Mehiko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0.74</c:v>
                </c:pt>
                <c:pt idx="1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F2-4061-9D7B-2075DB6F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5838072"/>
        <c:axId val="375832496"/>
      </c:barChart>
      <c:catAx>
        <c:axId val="37583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75832496"/>
        <c:crosses val="autoZero"/>
        <c:auto val="1"/>
        <c:lblAlgn val="ctr"/>
        <c:lblOffset val="100"/>
        <c:noMultiLvlLbl val="0"/>
      </c:catAx>
      <c:valAx>
        <c:axId val="37583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7583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Mehika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ZDA</c:v>
                </c:pt>
                <c:pt idx="1">
                  <c:v>Uvoz v ZDA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0D7-90A7-3187DF4030B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Kanada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ZDA</c:v>
                </c:pt>
                <c:pt idx="1">
                  <c:v>Uvoz v ZDA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13.2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B-40D7-90A7-3187DF4030B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Kitajska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ZDA</c:v>
                </c:pt>
                <c:pt idx="1">
                  <c:v>Uvoz v ZDA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8.23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B-40D7-90A7-3187DF4030B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Japonska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ZDA</c:v>
                </c:pt>
                <c:pt idx="1">
                  <c:v>Uvoz v ZDA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5.58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3B-40D7-90A7-3187DF4030BB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Južna Koreja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ZDA</c:v>
                </c:pt>
                <c:pt idx="1">
                  <c:v>Uvoz v ZDA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3.87</c:v>
                </c:pt>
                <c:pt idx="1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3B-40D7-90A7-3187DF4030BB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Nemčija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0000"/>
                  </a:schemeClr>
                </a:gs>
                <a:gs pos="78000">
                  <a:schemeClr val="accent6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List1!$A$2:$A$3</c:f>
              <c:strCache>
                <c:ptCount val="2"/>
                <c:pt idx="0">
                  <c:v>Izvoz iz ZDA</c:v>
                </c:pt>
                <c:pt idx="1">
                  <c:v>Uvoz v ZDA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3.87</c:v>
                </c:pt>
                <c:pt idx="1">
                  <c:v>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3B-40D7-90A7-3187DF403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5838072"/>
        <c:axId val="375832496"/>
      </c:barChart>
      <c:catAx>
        <c:axId val="37583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75832496"/>
        <c:crosses val="autoZero"/>
        <c:auto val="1"/>
        <c:lblAlgn val="ctr"/>
        <c:lblOffset val="100"/>
        <c:noMultiLvlLbl val="0"/>
      </c:catAx>
      <c:valAx>
        <c:axId val="37583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7583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 smtClean="0"/>
              <a:t>Izvoz</a:t>
            </a:r>
            <a:r>
              <a:rPr lang="en-US" b="1" i="0" dirty="0" smtClean="0"/>
              <a:t> </a:t>
            </a:r>
            <a:r>
              <a:rPr lang="en-US" b="1" i="0" dirty="0" err="1"/>
              <a:t>iz</a:t>
            </a:r>
            <a:r>
              <a:rPr lang="en-US" b="1" i="0" dirty="0"/>
              <a:t> </a:t>
            </a:r>
            <a:r>
              <a:rPr lang="en-US" b="1" i="0" dirty="0" err="1"/>
              <a:t>Mehike</a:t>
            </a:r>
            <a:r>
              <a:rPr lang="en-US" b="1" i="0" dirty="0"/>
              <a:t> v </a:t>
            </a:r>
            <a:r>
              <a:rPr lang="en-US" b="1" i="0" dirty="0" smtClean="0"/>
              <a:t>ZDA</a:t>
            </a:r>
            <a:endParaRPr lang="sl-SI" b="1" i="0" dirty="0" smtClean="0"/>
          </a:p>
          <a:p>
            <a:pPr>
              <a:defRPr/>
            </a:pPr>
            <a:r>
              <a:rPr lang="en-US" dirty="0" smtClean="0"/>
              <a:t>(2018</a:t>
            </a:r>
            <a:r>
              <a:rPr lang="en-US" dirty="0"/>
              <a:t>, 340 </a:t>
            </a:r>
            <a:r>
              <a:rPr lang="en-US" dirty="0" err="1"/>
              <a:t>milijard</a:t>
            </a:r>
            <a:r>
              <a:rPr lang="en-US" dirty="0"/>
              <a:t> $)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Izvozi iz Mehike v ZDA (2018, 340 milijard $)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5B-4D8A-B2FC-574B578469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5B-4D8A-B2FC-574B578469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5B-4D8A-B2FC-574B578469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5B-4D8A-B2FC-574B578469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5B-4D8A-B2FC-574B578469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5B-4D8A-B2FC-574B578469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5B-4D8A-B2FC-574B578469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5B-4D8A-B2FC-574B578469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5B-4D8A-B2FC-574B5784693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B5B-4D8A-B2FC-574B57846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List1!$A$2:$A$11</c:f>
              <c:strCache>
                <c:ptCount val="10"/>
                <c:pt idx="0">
                  <c:v>Avtomobili</c:v>
                </c:pt>
                <c:pt idx="1">
                  <c:v>Računalniki</c:v>
                </c:pt>
                <c:pt idx="2">
                  <c:v>Avtomobilski deli</c:v>
                </c:pt>
                <c:pt idx="3">
                  <c:v>Dostavni kamioni</c:v>
                </c:pt>
                <c:pt idx="4">
                  <c:v>Izolirane daljnovodne žice in kabli</c:v>
                </c:pt>
                <c:pt idx="5">
                  <c:v>Telefoni</c:v>
                </c:pt>
                <c:pt idx="6">
                  <c:v>Video zasloni</c:v>
                </c:pt>
                <c:pt idx="7">
                  <c:v>Traktorji</c:v>
                </c:pt>
                <c:pt idx="8">
                  <c:v>Zdravstveni pripomočki</c:v>
                </c:pt>
                <c:pt idx="9">
                  <c:v>Drugo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10.199999999999999</c:v>
                </c:pt>
                <c:pt idx="1">
                  <c:v>7.74</c:v>
                </c:pt>
                <c:pt idx="2">
                  <c:v>7.37</c:v>
                </c:pt>
                <c:pt idx="3">
                  <c:v>6.56</c:v>
                </c:pt>
                <c:pt idx="4">
                  <c:v>3.72</c:v>
                </c:pt>
                <c:pt idx="5">
                  <c:v>3.7</c:v>
                </c:pt>
                <c:pt idx="6">
                  <c:v>2.99</c:v>
                </c:pt>
                <c:pt idx="7">
                  <c:v>2.54</c:v>
                </c:pt>
                <c:pt idx="8">
                  <c:v>2.04</c:v>
                </c:pt>
                <c:pt idx="9">
                  <c:v>53.14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6-4EC6-9303-8EF9B140AB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Izvoz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ZDA v </a:t>
            </a:r>
            <a:r>
              <a:rPr lang="en-US" b="1" dirty="0" err="1" smtClean="0"/>
              <a:t>Mehiko</a:t>
            </a:r>
            <a:endParaRPr lang="sl-SI" b="1" dirty="0" smtClean="0"/>
          </a:p>
          <a:p>
            <a:pPr>
              <a:defRPr/>
            </a:pPr>
            <a:r>
              <a:rPr lang="en-US" dirty="0" smtClean="0"/>
              <a:t>(2018</a:t>
            </a:r>
            <a:r>
              <a:rPr lang="en-US" dirty="0"/>
              <a:t>, 237 </a:t>
            </a:r>
            <a:r>
              <a:rPr lang="en-US" dirty="0" err="1"/>
              <a:t>milijard</a:t>
            </a:r>
            <a:r>
              <a:rPr lang="en-US" dirty="0"/>
              <a:t> $)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Izvoz iz ZDA v Mehiko (2018, 237 milijard $)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2-4CD0-A99A-0104967433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2-4CD0-A99A-0104967433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2-4CD0-A99A-0104967433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2-4CD0-A99A-0104967433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2-4CD0-A99A-0104967433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A2-4CD0-A99A-0104967433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A2-4CD0-A99A-0104967433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A2-4CD0-A99A-0104967433C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9A2-4CD0-A99A-0104967433C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9A2-4CD0-A99A-0104967433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List1!$A$2:$A$11</c:f>
              <c:strCache>
                <c:ptCount val="10"/>
                <c:pt idx="0">
                  <c:v>Rafinirana nafta</c:v>
                </c:pt>
                <c:pt idx="1">
                  <c:v>Avto deli</c:v>
                </c:pt>
                <c:pt idx="2">
                  <c:v>Pisarniški strojni deli</c:v>
                </c:pt>
                <c:pt idx="3">
                  <c:v>Drugi proizvodi</c:v>
                </c:pt>
                <c:pt idx="4">
                  <c:v>Naftni plin</c:v>
                </c:pt>
                <c:pt idx="5">
                  <c:v>Računalniki</c:v>
                </c:pt>
                <c:pt idx="6">
                  <c:v>Koruza</c:v>
                </c:pt>
                <c:pt idx="7">
                  <c:v>Zdrvstveni pripomočki</c:v>
                </c:pt>
                <c:pt idx="8">
                  <c:v>Nizkonapetostna zaščitna oprema</c:v>
                </c:pt>
                <c:pt idx="9">
                  <c:v>Drugo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12.1</c:v>
                </c:pt>
                <c:pt idx="1">
                  <c:v>7</c:v>
                </c:pt>
                <c:pt idx="2">
                  <c:v>4.83</c:v>
                </c:pt>
                <c:pt idx="3">
                  <c:v>4.05</c:v>
                </c:pt>
                <c:pt idx="4">
                  <c:v>2.9</c:v>
                </c:pt>
                <c:pt idx="5">
                  <c:v>2.33</c:v>
                </c:pt>
                <c:pt idx="6">
                  <c:v>2.11</c:v>
                </c:pt>
                <c:pt idx="7">
                  <c:v>1.85</c:v>
                </c:pt>
                <c:pt idx="8">
                  <c:v>1.53</c:v>
                </c:pt>
                <c:pt idx="9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9-4042-95B6-5619D856E6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E62B4-2556-4D11-85DC-7AF2B2B24D6C}" type="doc">
      <dgm:prSet loTypeId="urn:microsoft.com/office/officeart/2005/8/layout/vProcess5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sl-SI"/>
        </a:p>
      </dgm:t>
    </dgm:pt>
    <dgm:pt modelId="{0ECC0687-FAAF-4C5E-82B3-880D77B8134C}">
      <dgm:prSet phldrT="[besedilo]"/>
      <dgm:spPr/>
      <dgm:t>
        <a:bodyPr/>
        <a:lstStyle/>
        <a:p>
          <a:r>
            <a:rPr lang="sl-SI" dirty="0" smtClean="0"/>
            <a:t>NAFTA širjenje</a:t>
          </a:r>
          <a:endParaRPr lang="sl-SI" dirty="0"/>
        </a:p>
      </dgm:t>
    </dgm:pt>
    <dgm:pt modelId="{D3947AA2-D5A3-4643-AB14-FC3834FF2E0E}" type="sibTrans" cxnId="{E2809A56-048F-4927-970E-912D2DBBA47E}">
      <dgm:prSet/>
      <dgm:spPr/>
      <dgm:t>
        <a:bodyPr/>
        <a:lstStyle/>
        <a:p>
          <a:endParaRPr lang="sl-SI"/>
        </a:p>
      </dgm:t>
    </dgm:pt>
    <dgm:pt modelId="{4C0C14CA-C82E-4C71-B4AC-F6C6128B771D}" type="parTrans" cxnId="{E2809A56-048F-4927-970E-912D2DBBA47E}">
      <dgm:prSet/>
      <dgm:spPr/>
      <dgm:t>
        <a:bodyPr/>
        <a:lstStyle/>
        <a:p>
          <a:endParaRPr lang="sl-SI"/>
        </a:p>
      </dgm:t>
    </dgm:pt>
    <dgm:pt modelId="{616CB967-3080-45F8-A695-C35C34A4226E}">
      <dgm:prSet phldrT="[besedilo]"/>
      <dgm:spPr/>
      <dgm:t>
        <a:bodyPr/>
        <a:lstStyle/>
        <a:p>
          <a:r>
            <a:rPr lang="sl-SI" dirty="0" err="1" smtClean="0"/>
            <a:t>Multinacionalno</a:t>
          </a:r>
          <a:r>
            <a:rPr lang="sl-SI" dirty="0" smtClean="0"/>
            <a:t> širjenje</a:t>
          </a:r>
          <a:endParaRPr lang="sl-SI" dirty="0"/>
        </a:p>
      </dgm:t>
    </dgm:pt>
    <dgm:pt modelId="{E1F0B0AB-88AF-4502-BE9A-84BE553D9672}" type="sibTrans" cxnId="{997D749F-AAC3-4776-9C13-6A3FF42DCF99}">
      <dgm:prSet/>
      <dgm:spPr/>
      <dgm:t>
        <a:bodyPr/>
        <a:lstStyle/>
        <a:p>
          <a:endParaRPr lang="sl-SI"/>
        </a:p>
      </dgm:t>
    </dgm:pt>
    <dgm:pt modelId="{8A24E0A7-39DE-41C8-90E7-7C820036AD2F}" type="parTrans" cxnId="{997D749F-AAC3-4776-9C13-6A3FF42DCF99}">
      <dgm:prSet/>
      <dgm:spPr/>
      <dgm:t>
        <a:bodyPr/>
        <a:lstStyle/>
        <a:p>
          <a:endParaRPr lang="sl-SI"/>
        </a:p>
      </dgm:t>
    </dgm:pt>
    <dgm:pt modelId="{30AF6643-A914-49BB-9F0D-13005267923D}">
      <dgm:prSet phldrT="[besedilo]"/>
      <dgm:spPr/>
      <dgm:t>
        <a:bodyPr/>
        <a:lstStyle/>
        <a:p>
          <a:r>
            <a:rPr lang="sl-SI" dirty="0" smtClean="0"/>
            <a:t>Podjetniško širjenje</a:t>
          </a:r>
          <a:endParaRPr lang="sl-SI" dirty="0"/>
        </a:p>
      </dgm:t>
    </dgm:pt>
    <dgm:pt modelId="{2EF051B8-18FC-4C8A-970C-7151BE091125}" type="sibTrans" cxnId="{3AE6E799-0E69-4F39-B10B-92A4BC3AC55C}">
      <dgm:prSet/>
      <dgm:spPr/>
      <dgm:t>
        <a:bodyPr/>
        <a:lstStyle/>
        <a:p>
          <a:endParaRPr lang="sl-SI"/>
        </a:p>
      </dgm:t>
    </dgm:pt>
    <dgm:pt modelId="{366860F1-28CB-4F23-ACA0-B16E6B5ED8DA}" type="parTrans" cxnId="{3AE6E799-0E69-4F39-B10B-92A4BC3AC55C}">
      <dgm:prSet/>
      <dgm:spPr/>
      <dgm:t>
        <a:bodyPr/>
        <a:lstStyle/>
        <a:p>
          <a:endParaRPr lang="sl-SI"/>
        </a:p>
      </dgm:t>
    </dgm:pt>
    <dgm:pt modelId="{343A728B-83B3-45CA-AE83-F3FA60907FDB}">
      <dgm:prSet/>
      <dgm:spPr/>
      <dgm:t>
        <a:bodyPr/>
        <a:lstStyle/>
        <a:p>
          <a:r>
            <a:rPr lang="sl-SI" dirty="0" smtClean="0"/>
            <a:t>Regionalno širjenje</a:t>
          </a:r>
          <a:endParaRPr lang="sl-SI" dirty="0"/>
        </a:p>
      </dgm:t>
    </dgm:pt>
    <dgm:pt modelId="{24307F72-A5BF-41D5-90B8-34F7D69E22EB}" type="parTrans" cxnId="{815ABB35-31D0-49D6-B19F-371C40B7923F}">
      <dgm:prSet/>
      <dgm:spPr/>
      <dgm:t>
        <a:bodyPr/>
        <a:lstStyle/>
        <a:p>
          <a:endParaRPr lang="sl-SI"/>
        </a:p>
      </dgm:t>
    </dgm:pt>
    <dgm:pt modelId="{CF2D65AC-4303-4C74-B479-6E0377789A75}" type="sibTrans" cxnId="{815ABB35-31D0-49D6-B19F-371C40B7923F}">
      <dgm:prSet/>
      <dgm:spPr/>
      <dgm:t>
        <a:bodyPr/>
        <a:lstStyle/>
        <a:p>
          <a:endParaRPr lang="sl-SI"/>
        </a:p>
      </dgm:t>
    </dgm:pt>
    <dgm:pt modelId="{7209870D-2E91-4C91-BE22-ABDC7CAC0FD3}">
      <dgm:prSet/>
      <dgm:spPr/>
      <dgm:t>
        <a:bodyPr/>
        <a:lstStyle/>
        <a:p>
          <a:r>
            <a:rPr lang="sl-SI" dirty="0" smtClean="0"/>
            <a:t>Razvojno širjenje</a:t>
          </a:r>
          <a:endParaRPr lang="sl-SI" dirty="0"/>
        </a:p>
      </dgm:t>
    </dgm:pt>
    <dgm:pt modelId="{48A6C53B-EB8A-48D2-A01B-CC31FB1FA1BD}" type="parTrans" cxnId="{E87013F5-3423-42D6-8324-F1DF2937B065}">
      <dgm:prSet/>
      <dgm:spPr/>
      <dgm:t>
        <a:bodyPr/>
        <a:lstStyle/>
        <a:p>
          <a:endParaRPr lang="sl-SI"/>
        </a:p>
      </dgm:t>
    </dgm:pt>
    <dgm:pt modelId="{25675FF2-1CD8-49CB-AF67-E3D2CF874B61}" type="sibTrans" cxnId="{E87013F5-3423-42D6-8324-F1DF2937B065}">
      <dgm:prSet/>
      <dgm:spPr/>
      <dgm:t>
        <a:bodyPr/>
        <a:lstStyle/>
        <a:p>
          <a:endParaRPr lang="sl-SI"/>
        </a:p>
      </dgm:t>
    </dgm:pt>
    <dgm:pt modelId="{71793AB8-F9CB-4A15-85B3-DA73B79B318E}" type="pres">
      <dgm:prSet presAssocID="{8DCE62B4-2556-4D11-85DC-7AF2B2B24D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D52F960-91E6-4C64-86AA-6840B2AC8CCC}" type="pres">
      <dgm:prSet presAssocID="{8DCE62B4-2556-4D11-85DC-7AF2B2B24D6C}" presName="dummyMaxCanvas" presStyleCnt="0">
        <dgm:presLayoutVars/>
      </dgm:prSet>
      <dgm:spPr/>
      <dgm:t>
        <a:bodyPr/>
        <a:lstStyle/>
        <a:p>
          <a:endParaRPr lang="sl-SI"/>
        </a:p>
      </dgm:t>
    </dgm:pt>
    <dgm:pt modelId="{0646AA88-71AE-4A06-ABD3-F4A380F23104}" type="pres">
      <dgm:prSet presAssocID="{8DCE62B4-2556-4D11-85DC-7AF2B2B24D6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E70C4E-73CC-4AA8-A72A-3A2CB2939586}" type="pres">
      <dgm:prSet presAssocID="{8DCE62B4-2556-4D11-85DC-7AF2B2B24D6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FAD1BD6-133C-4F14-8229-CD53DE504886}" type="pres">
      <dgm:prSet presAssocID="{8DCE62B4-2556-4D11-85DC-7AF2B2B24D6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580B06-551C-4006-A96C-C77AEC15A5ED}" type="pres">
      <dgm:prSet presAssocID="{8DCE62B4-2556-4D11-85DC-7AF2B2B24D6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4E4210D-6017-42A1-BDCC-372D2F74CD90}" type="pres">
      <dgm:prSet presAssocID="{8DCE62B4-2556-4D11-85DC-7AF2B2B24D6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C38CB8-8910-4989-9E1A-CBE43B39F3EE}" type="pres">
      <dgm:prSet presAssocID="{8DCE62B4-2556-4D11-85DC-7AF2B2B24D6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9F6D89F-7C19-46FE-8E6C-BEC0A80FE904}" type="pres">
      <dgm:prSet presAssocID="{8DCE62B4-2556-4D11-85DC-7AF2B2B24D6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3A9F15E-ADE0-411A-886B-C7F2F1721F82}" type="pres">
      <dgm:prSet presAssocID="{8DCE62B4-2556-4D11-85DC-7AF2B2B24D6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ED1949-EEBD-48FA-A33F-B23D135CD1B0}" type="pres">
      <dgm:prSet presAssocID="{8DCE62B4-2556-4D11-85DC-7AF2B2B24D6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5DACA2B-15EB-4660-A504-932F8DD3B46A}" type="pres">
      <dgm:prSet presAssocID="{8DCE62B4-2556-4D11-85DC-7AF2B2B24D6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C76CE7E-BE81-43BB-A5DD-B153F23349D6}" type="pres">
      <dgm:prSet presAssocID="{8DCE62B4-2556-4D11-85DC-7AF2B2B24D6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4BA05AA-A141-4B43-8945-3C0EE5863983}" type="pres">
      <dgm:prSet presAssocID="{8DCE62B4-2556-4D11-85DC-7AF2B2B24D6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2B22B10-DF47-4497-A79A-C484A075FD05}" type="pres">
      <dgm:prSet presAssocID="{8DCE62B4-2556-4D11-85DC-7AF2B2B24D6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EA66C57-B3DC-4150-AEFC-FBE73B500F8F}" type="pres">
      <dgm:prSet presAssocID="{8DCE62B4-2556-4D11-85DC-7AF2B2B24D6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550FC1-997D-4B76-93B8-9BF887F778D7}" type="presOf" srcId="{7209870D-2E91-4C91-BE22-ABDC7CAC0FD3}" destId="{4EA66C57-B3DC-4150-AEFC-FBE73B500F8F}" srcOrd="1" destOrd="0" presId="urn:microsoft.com/office/officeart/2005/8/layout/vProcess5"/>
    <dgm:cxn modelId="{63D203F1-403F-48EB-B93C-B75E085900EE}" type="presOf" srcId="{343A728B-83B3-45CA-AE83-F3FA60907FDB}" destId="{9C76CE7E-BE81-43BB-A5DD-B153F23349D6}" srcOrd="1" destOrd="0" presId="urn:microsoft.com/office/officeart/2005/8/layout/vProcess5"/>
    <dgm:cxn modelId="{571F6842-6085-4E4F-8BDF-40DE71A01D15}" type="presOf" srcId="{0ECC0687-FAAF-4C5E-82B3-880D77B8134C}" destId="{E2B22B10-DF47-4497-A79A-C484A075FD05}" srcOrd="1" destOrd="0" presId="urn:microsoft.com/office/officeart/2005/8/layout/vProcess5"/>
    <dgm:cxn modelId="{2157D1FF-79FC-4804-B5C1-E338CC6BD439}" type="presOf" srcId="{30AF6643-A914-49BB-9F0D-13005267923D}" destId="{0646AA88-71AE-4A06-ABD3-F4A380F23104}" srcOrd="0" destOrd="0" presId="urn:microsoft.com/office/officeart/2005/8/layout/vProcess5"/>
    <dgm:cxn modelId="{3AE6E799-0E69-4F39-B10B-92A4BC3AC55C}" srcId="{8DCE62B4-2556-4D11-85DC-7AF2B2B24D6C}" destId="{30AF6643-A914-49BB-9F0D-13005267923D}" srcOrd="0" destOrd="0" parTransId="{366860F1-28CB-4F23-ACA0-B16E6B5ED8DA}" sibTransId="{2EF051B8-18FC-4C8A-970C-7151BE091125}"/>
    <dgm:cxn modelId="{935AD460-ABB8-4D20-98BF-62D90C60BEED}" type="presOf" srcId="{2EF051B8-18FC-4C8A-970C-7151BE091125}" destId="{23C38CB8-8910-4989-9E1A-CBE43B39F3EE}" srcOrd="0" destOrd="0" presId="urn:microsoft.com/office/officeart/2005/8/layout/vProcess5"/>
    <dgm:cxn modelId="{815ABB35-31D0-49D6-B19F-371C40B7923F}" srcId="{8DCE62B4-2556-4D11-85DC-7AF2B2B24D6C}" destId="{343A728B-83B3-45CA-AE83-F3FA60907FDB}" srcOrd="1" destOrd="0" parTransId="{24307F72-A5BF-41D5-90B8-34F7D69E22EB}" sibTransId="{CF2D65AC-4303-4C74-B479-6E0377789A75}"/>
    <dgm:cxn modelId="{E3D69D13-7E16-41EA-A859-51AD958486BB}" type="presOf" srcId="{616CB967-3080-45F8-A695-C35C34A4226E}" destId="{34BA05AA-A141-4B43-8945-3C0EE5863983}" srcOrd="1" destOrd="0" presId="urn:microsoft.com/office/officeart/2005/8/layout/vProcess5"/>
    <dgm:cxn modelId="{21105159-73BE-42C0-AB2D-2EE7A7164E1E}" type="presOf" srcId="{0ECC0687-FAAF-4C5E-82B3-880D77B8134C}" destId="{23580B06-551C-4006-A96C-C77AEC15A5ED}" srcOrd="0" destOrd="0" presId="urn:microsoft.com/office/officeart/2005/8/layout/vProcess5"/>
    <dgm:cxn modelId="{E87013F5-3423-42D6-8324-F1DF2937B065}" srcId="{8DCE62B4-2556-4D11-85DC-7AF2B2B24D6C}" destId="{7209870D-2E91-4C91-BE22-ABDC7CAC0FD3}" srcOrd="4" destOrd="0" parTransId="{48A6C53B-EB8A-48D2-A01B-CC31FB1FA1BD}" sibTransId="{25675FF2-1CD8-49CB-AF67-E3D2CF874B61}"/>
    <dgm:cxn modelId="{F7FF894F-EBB5-42DA-B6B0-1A7F37C8D376}" type="presOf" srcId="{8DCE62B4-2556-4D11-85DC-7AF2B2B24D6C}" destId="{71793AB8-F9CB-4A15-85B3-DA73B79B318E}" srcOrd="0" destOrd="0" presId="urn:microsoft.com/office/officeart/2005/8/layout/vProcess5"/>
    <dgm:cxn modelId="{E2809A56-048F-4927-970E-912D2DBBA47E}" srcId="{8DCE62B4-2556-4D11-85DC-7AF2B2B24D6C}" destId="{0ECC0687-FAAF-4C5E-82B3-880D77B8134C}" srcOrd="3" destOrd="0" parTransId="{4C0C14CA-C82E-4C71-B4AC-F6C6128B771D}" sibTransId="{D3947AA2-D5A3-4643-AB14-FC3834FF2E0E}"/>
    <dgm:cxn modelId="{221F4093-C41A-47E6-A434-A2F1FE8FB293}" type="presOf" srcId="{30AF6643-A914-49BB-9F0D-13005267923D}" destId="{F5DACA2B-15EB-4660-A504-932F8DD3B46A}" srcOrd="1" destOrd="0" presId="urn:microsoft.com/office/officeart/2005/8/layout/vProcess5"/>
    <dgm:cxn modelId="{09D5A2BA-9A41-4867-845D-DB30128F598E}" type="presOf" srcId="{E1F0B0AB-88AF-4502-BE9A-84BE553D9672}" destId="{13A9F15E-ADE0-411A-886B-C7F2F1721F82}" srcOrd="0" destOrd="0" presId="urn:microsoft.com/office/officeart/2005/8/layout/vProcess5"/>
    <dgm:cxn modelId="{4FCDCC92-C885-4DB7-B7A2-6A1E4559CADA}" type="presOf" srcId="{343A728B-83B3-45CA-AE83-F3FA60907FDB}" destId="{87E70C4E-73CC-4AA8-A72A-3A2CB2939586}" srcOrd="0" destOrd="0" presId="urn:microsoft.com/office/officeart/2005/8/layout/vProcess5"/>
    <dgm:cxn modelId="{FF3FAACD-C88E-4B6F-9BA9-7867A36F1E8D}" type="presOf" srcId="{616CB967-3080-45F8-A695-C35C34A4226E}" destId="{5FAD1BD6-133C-4F14-8229-CD53DE504886}" srcOrd="0" destOrd="0" presId="urn:microsoft.com/office/officeart/2005/8/layout/vProcess5"/>
    <dgm:cxn modelId="{DFC44D8E-0ED7-410E-AEE5-5C378F3CC337}" type="presOf" srcId="{D3947AA2-D5A3-4643-AB14-FC3834FF2E0E}" destId="{CDED1949-EEBD-48FA-A33F-B23D135CD1B0}" srcOrd="0" destOrd="0" presId="urn:microsoft.com/office/officeart/2005/8/layout/vProcess5"/>
    <dgm:cxn modelId="{997D749F-AAC3-4776-9C13-6A3FF42DCF99}" srcId="{8DCE62B4-2556-4D11-85DC-7AF2B2B24D6C}" destId="{616CB967-3080-45F8-A695-C35C34A4226E}" srcOrd="2" destOrd="0" parTransId="{8A24E0A7-39DE-41C8-90E7-7C820036AD2F}" sibTransId="{E1F0B0AB-88AF-4502-BE9A-84BE553D9672}"/>
    <dgm:cxn modelId="{D6E99D9E-28CF-4EC7-BA57-C97ED80A12FA}" type="presOf" srcId="{CF2D65AC-4303-4C74-B479-6E0377789A75}" destId="{A9F6D89F-7C19-46FE-8E6C-BEC0A80FE904}" srcOrd="0" destOrd="0" presId="urn:microsoft.com/office/officeart/2005/8/layout/vProcess5"/>
    <dgm:cxn modelId="{42A221FF-CFB3-488F-9364-D8AF6580E5B3}" type="presOf" srcId="{7209870D-2E91-4C91-BE22-ABDC7CAC0FD3}" destId="{24E4210D-6017-42A1-BDCC-372D2F74CD90}" srcOrd="0" destOrd="0" presId="urn:microsoft.com/office/officeart/2005/8/layout/vProcess5"/>
    <dgm:cxn modelId="{6C050CF0-0600-452E-B8EE-BDF15CDC2091}" type="presParOf" srcId="{71793AB8-F9CB-4A15-85B3-DA73B79B318E}" destId="{CD52F960-91E6-4C64-86AA-6840B2AC8CCC}" srcOrd="0" destOrd="0" presId="urn:microsoft.com/office/officeart/2005/8/layout/vProcess5"/>
    <dgm:cxn modelId="{541B8EA3-15D9-4C19-ABC8-EE3EE80FC080}" type="presParOf" srcId="{71793AB8-F9CB-4A15-85B3-DA73B79B318E}" destId="{0646AA88-71AE-4A06-ABD3-F4A380F23104}" srcOrd="1" destOrd="0" presId="urn:microsoft.com/office/officeart/2005/8/layout/vProcess5"/>
    <dgm:cxn modelId="{498F64FF-74BD-43CF-83B1-6CF47939BB50}" type="presParOf" srcId="{71793AB8-F9CB-4A15-85B3-DA73B79B318E}" destId="{87E70C4E-73CC-4AA8-A72A-3A2CB2939586}" srcOrd="2" destOrd="0" presId="urn:microsoft.com/office/officeart/2005/8/layout/vProcess5"/>
    <dgm:cxn modelId="{0D734DEC-77BC-43D9-882B-57F8442521B0}" type="presParOf" srcId="{71793AB8-F9CB-4A15-85B3-DA73B79B318E}" destId="{5FAD1BD6-133C-4F14-8229-CD53DE504886}" srcOrd="3" destOrd="0" presId="urn:microsoft.com/office/officeart/2005/8/layout/vProcess5"/>
    <dgm:cxn modelId="{EE49B841-3A72-498E-9EDC-F2671F37443E}" type="presParOf" srcId="{71793AB8-F9CB-4A15-85B3-DA73B79B318E}" destId="{23580B06-551C-4006-A96C-C77AEC15A5ED}" srcOrd="4" destOrd="0" presId="urn:microsoft.com/office/officeart/2005/8/layout/vProcess5"/>
    <dgm:cxn modelId="{99CCFCEC-3E9D-427B-9B2C-40F664F92BC2}" type="presParOf" srcId="{71793AB8-F9CB-4A15-85B3-DA73B79B318E}" destId="{24E4210D-6017-42A1-BDCC-372D2F74CD90}" srcOrd="5" destOrd="0" presId="urn:microsoft.com/office/officeart/2005/8/layout/vProcess5"/>
    <dgm:cxn modelId="{9DE7C8DB-BF10-4793-B96F-D7EDFE6E9F1D}" type="presParOf" srcId="{71793AB8-F9CB-4A15-85B3-DA73B79B318E}" destId="{23C38CB8-8910-4989-9E1A-CBE43B39F3EE}" srcOrd="6" destOrd="0" presId="urn:microsoft.com/office/officeart/2005/8/layout/vProcess5"/>
    <dgm:cxn modelId="{B31F7A13-33AF-45D3-92C3-9AE45CE58C33}" type="presParOf" srcId="{71793AB8-F9CB-4A15-85B3-DA73B79B318E}" destId="{A9F6D89F-7C19-46FE-8E6C-BEC0A80FE904}" srcOrd="7" destOrd="0" presId="urn:microsoft.com/office/officeart/2005/8/layout/vProcess5"/>
    <dgm:cxn modelId="{A28690BA-51AD-4DFB-B571-96A5C60B04F0}" type="presParOf" srcId="{71793AB8-F9CB-4A15-85B3-DA73B79B318E}" destId="{13A9F15E-ADE0-411A-886B-C7F2F1721F82}" srcOrd="8" destOrd="0" presId="urn:microsoft.com/office/officeart/2005/8/layout/vProcess5"/>
    <dgm:cxn modelId="{AE664D62-C218-4A7F-A948-A6D139B6C131}" type="presParOf" srcId="{71793AB8-F9CB-4A15-85B3-DA73B79B318E}" destId="{CDED1949-EEBD-48FA-A33F-B23D135CD1B0}" srcOrd="9" destOrd="0" presId="urn:microsoft.com/office/officeart/2005/8/layout/vProcess5"/>
    <dgm:cxn modelId="{03C164D1-1D00-44B8-9833-C7D2A9BACE76}" type="presParOf" srcId="{71793AB8-F9CB-4A15-85B3-DA73B79B318E}" destId="{F5DACA2B-15EB-4660-A504-932F8DD3B46A}" srcOrd="10" destOrd="0" presId="urn:microsoft.com/office/officeart/2005/8/layout/vProcess5"/>
    <dgm:cxn modelId="{69E4DEB6-C3E4-414B-8B18-9E53630BA64B}" type="presParOf" srcId="{71793AB8-F9CB-4A15-85B3-DA73B79B318E}" destId="{9C76CE7E-BE81-43BB-A5DD-B153F23349D6}" srcOrd="11" destOrd="0" presId="urn:microsoft.com/office/officeart/2005/8/layout/vProcess5"/>
    <dgm:cxn modelId="{96764781-B580-4B41-94C3-B663122F9455}" type="presParOf" srcId="{71793AB8-F9CB-4A15-85B3-DA73B79B318E}" destId="{34BA05AA-A141-4B43-8945-3C0EE5863983}" srcOrd="12" destOrd="0" presId="urn:microsoft.com/office/officeart/2005/8/layout/vProcess5"/>
    <dgm:cxn modelId="{AAE1EF54-64AF-4B16-AEF2-748AF44CC102}" type="presParOf" srcId="{71793AB8-F9CB-4A15-85B3-DA73B79B318E}" destId="{E2B22B10-DF47-4497-A79A-C484A075FD05}" srcOrd="13" destOrd="0" presId="urn:microsoft.com/office/officeart/2005/8/layout/vProcess5"/>
    <dgm:cxn modelId="{E7073E95-EC0F-414F-8877-5BA03DE69A18}" type="presParOf" srcId="{71793AB8-F9CB-4A15-85B3-DA73B79B318E}" destId="{4EA66C57-B3DC-4150-AEFC-FBE73B500F8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54545-6FBA-4AE3-B4CE-9DEDB2636541}" type="doc">
      <dgm:prSet loTypeId="urn:microsoft.com/office/officeart/2005/8/layout/b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34179A7-1A60-42CC-98E0-2F53BBF7C956}">
      <dgm:prSet phldrT="[besedilo]"/>
      <dgm:spPr/>
      <dgm:t>
        <a:bodyPr/>
        <a:lstStyle/>
        <a:p>
          <a:r>
            <a:rPr lang="sl-SI" dirty="0" smtClean="0"/>
            <a:t>Objava kandidatur</a:t>
          </a:r>
          <a:endParaRPr lang="sl-SI" dirty="0"/>
        </a:p>
      </dgm:t>
    </dgm:pt>
    <dgm:pt modelId="{F5C3C3E3-3B3B-48CF-9707-901947B5966A}" type="parTrans" cxnId="{DCE10903-226E-439D-858C-AF072A2F5F6A}">
      <dgm:prSet/>
      <dgm:spPr/>
      <dgm:t>
        <a:bodyPr/>
        <a:lstStyle/>
        <a:p>
          <a:endParaRPr lang="sl-SI"/>
        </a:p>
      </dgm:t>
    </dgm:pt>
    <dgm:pt modelId="{20A4CDC2-F743-45FB-A96C-140A01684146}" type="sibTrans" cxnId="{DCE10903-226E-439D-858C-AF072A2F5F6A}">
      <dgm:prSet/>
      <dgm:spPr/>
      <dgm:t>
        <a:bodyPr/>
        <a:lstStyle/>
        <a:p>
          <a:endParaRPr lang="sl-SI"/>
        </a:p>
      </dgm:t>
    </dgm:pt>
    <dgm:pt modelId="{25046EF6-D315-4039-8763-F294A880707E}">
      <dgm:prSet phldrT="[besedilo]"/>
      <dgm:spPr/>
      <dgm:t>
        <a:bodyPr/>
        <a:lstStyle/>
        <a:p>
          <a:r>
            <a:rPr lang="sl-SI" dirty="0" err="1" smtClean="0"/>
            <a:t>Znotrajstrankarske</a:t>
          </a:r>
          <a:r>
            <a:rPr lang="sl-SI" dirty="0" smtClean="0"/>
            <a:t> volitve delegatov za konvencijo stranke</a:t>
          </a:r>
          <a:endParaRPr lang="sl-SI" dirty="0"/>
        </a:p>
      </dgm:t>
    </dgm:pt>
    <dgm:pt modelId="{227AD957-3888-418C-BA4F-D7D6EFEB5137}" type="parTrans" cxnId="{438F33B3-7C96-4223-AE13-7AF47C02B305}">
      <dgm:prSet/>
      <dgm:spPr/>
      <dgm:t>
        <a:bodyPr/>
        <a:lstStyle/>
        <a:p>
          <a:endParaRPr lang="sl-SI"/>
        </a:p>
      </dgm:t>
    </dgm:pt>
    <dgm:pt modelId="{A39C8891-8680-43CE-B97D-C81E6ED053D4}" type="sibTrans" cxnId="{438F33B3-7C96-4223-AE13-7AF47C02B305}">
      <dgm:prSet/>
      <dgm:spPr/>
      <dgm:t>
        <a:bodyPr/>
        <a:lstStyle/>
        <a:p>
          <a:endParaRPr lang="sl-SI"/>
        </a:p>
      </dgm:t>
    </dgm:pt>
    <dgm:pt modelId="{34AB8738-7F4C-457B-8454-9B0B12508A28}">
      <dgm:prSet phldrT="[besedilo]"/>
      <dgm:spPr/>
      <dgm:t>
        <a:bodyPr/>
        <a:lstStyle/>
        <a:p>
          <a:r>
            <a:rPr lang="sl-SI" dirty="0" smtClean="0"/>
            <a:t>Nacionalna konvencija</a:t>
          </a:r>
          <a:endParaRPr lang="sl-SI" dirty="0"/>
        </a:p>
      </dgm:t>
    </dgm:pt>
    <dgm:pt modelId="{3B1021C2-81D4-44F7-B354-C0B4694ED148}" type="parTrans" cxnId="{8B6E24E6-93E0-47B6-BF26-3B99067B6AE7}">
      <dgm:prSet/>
      <dgm:spPr/>
      <dgm:t>
        <a:bodyPr/>
        <a:lstStyle/>
        <a:p>
          <a:endParaRPr lang="sl-SI"/>
        </a:p>
      </dgm:t>
    </dgm:pt>
    <dgm:pt modelId="{2AE86062-26FB-4FF4-BDBA-BD0C5550D629}" type="sibTrans" cxnId="{8B6E24E6-93E0-47B6-BF26-3B99067B6AE7}">
      <dgm:prSet/>
      <dgm:spPr/>
      <dgm:t>
        <a:bodyPr/>
        <a:lstStyle/>
        <a:p>
          <a:endParaRPr lang="sl-SI"/>
        </a:p>
      </dgm:t>
    </dgm:pt>
    <dgm:pt modelId="{5A403667-452E-421C-B392-3320670CEE9E}">
      <dgm:prSet phldrT="[besedilo]"/>
      <dgm:spPr/>
      <dgm:t>
        <a:bodyPr/>
        <a:lstStyle/>
        <a:p>
          <a:r>
            <a:rPr lang="sl-SI" dirty="0" smtClean="0"/>
            <a:t>Kampanja</a:t>
          </a:r>
          <a:endParaRPr lang="sl-SI" dirty="0"/>
        </a:p>
      </dgm:t>
    </dgm:pt>
    <dgm:pt modelId="{B3AABA6E-AD49-4506-A7F3-C4A0602681EC}" type="parTrans" cxnId="{A1FBCE7B-C928-4C99-B77E-4EBD290375FB}">
      <dgm:prSet/>
      <dgm:spPr/>
      <dgm:t>
        <a:bodyPr/>
        <a:lstStyle/>
        <a:p>
          <a:endParaRPr lang="sl-SI"/>
        </a:p>
      </dgm:t>
    </dgm:pt>
    <dgm:pt modelId="{46FE73E8-DDC8-4154-9B7A-BDA40F745A0C}" type="sibTrans" cxnId="{A1FBCE7B-C928-4C99-B77E-4EBD290375FB}">
      <dgm:prSet/>
      <dgm:spPr/>
      <dgm:t>
        <a:bodyPr/>
        <a:lstStyle/>
        <a:p>
          <a:endParaRPr lang="sl-SI"/>
        </a:p>
      </dgm:t>
    </dgm:pt>
    <dgm:pt modelId="{A7C07149-B06A-4D35-9892-C6710309D98D}">
      <dgm:prSet phldrT="[besedilo]"/>
      <dgm:spPr/>
      <dgm:t>
        <a:bodyPr/>
        <a:lstStyle/>
        <a:p>
          <a:r>
            <a:rPr lang="sl-SI" dirty="0" smtClean="0"/>
            <a:t>Volitve elektorjev za Elektorski kolegij</a:t>
          </a:r>
          <a:endParaRPr lang="sl-SI" dirty="0"/>
        </a:p>
      </dgm:t>
    </dgm:pt>
    <dgm:pt modelId="{6A042768-57A3-4AC4-B890-1606D562AA97}" type="parTrans" cxnId="{31B22D0B-1065-4025-BA76-11CD191728A5}">
      <dgm:prSet/>
      <dgm:spPr/>
      <dgm:t>
        <a:bodyPr/>
        <a:lstStyle/>
        <a:p>
          <a:endParaRPr lang="sl-SI"/>
        </a:p>
      </dgm:t>
    </dgm:pt>
    <dgm:pt modelId="{13BB4E71-EC42-41EF-8DAC-B9D2F3015C3F}" type="sibTrans" cxnId="{31B22D0B-1065-4025-BA76-11CD191728A5}">
      <dgm:prSet/>
      <dgm:spPr/>
      <dgm:t>
        <a:bodyPr/>
        <a:lstStyle/>
        <a:p>
          <a:endParaRPr lang="sl-SI"/>
        </a:p>
      </dgm:t>
    </dgm:pt>
    <dgm:pt modelId="{99CCE532-BD9C-4DBF-947D-DBBBA8B79F4A}">
      <dgm:prSet phldrT="[besedilo]"/>
      <dgm:spPr/>
      <dgm:t>
        <a:bodyPr/>
        <a:lstStyle/>
        <a:p>
          <a:r>
            <a:rPr lang="sl-SI" dirty="0" smtClean="0"/>
            <a:t>Volitve predsednika</a:t>
          </a:r>
          <a:endParaRPr lang="sl-SI" dirty="0"/>
        </a:p>
      </dgm:t>
    </dgm:pt>
    <dgm:pt modelId="{345792AE-52BF-46FB-A7BF-9FBED39B8DB6}" type="parTrans" cxnId="{F026B1DD-3E3F-4F21-8270-0A062AE8993D}">
      <dgm:prSet/>
      <dgm:spPr/>
      <dgm:t>
        <a:bodyPr/>
        <a:lstStyle/>
        <a:p>
          <a:endParaRPr lang="sl-SI"/>
        </a:p>
      </dgm:t>
    </dgm:pt>
    <dgm:pt modelId="{D4B3D8FC-C482-49D5-8CA4-E2120DAAA301}" type="sibTrans" cxnId="{F026B1DD-3E3F-4F21-8270-0A062AE8993D}">
      <dgm:prSet/>
      <dgm:spPr/>
      <dgm:t>
        <a:bodyPr/>
        <a:lstStyle/>
        <a:p>
          <a:endParaRPr lang="sl-SI"/>
        </a:p>
      </dgm:t>
    </dgm:pt>
    <dgm:pt modelId="{D14E8A9E-9E5A-4DA1-B96F-5ED8EB448025}" type="pres">
      <dgm:prSet presAssocID="{B8454545-6FBA-4AE3-B4CE-9DEDB263654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sl-SI"/>
        </a:p>
      </dgm:t>
    </dgm:pt>
    <dgm:pt modelId="{45D9D593-F4A8-4058-B7E1-A3FD4BA62079}" type="pres">
      <dgm:prSet presAssocID="{D34179A7-1A60-42CC-98E0-2F53BBF7C956}" presName="compNode" presStyleCnt="0"/>
      <dgm:spPr/>
    </dgm:pt>
    <dgm:pt modelId="{22919431-419C-47AF-8FC6-7462D975D0C0}" type="pres">
      <dgm:prSet presAssocID="{D34179A7-1A60-42CC-98E0-2F53BBF7C956}" presName="dummyConnPt" presStyleCnt="0"/>
      <dgm:spPr/>
    </dgm:pt>
    <dgm:pt modelId="{A58FF75E-1129-4F71-8710-05F5A72E909B}" type="pres">
      <dgm:prSet presAssocID="{D34179A7-1A60-42CC-98E0-2F53BBF7C9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0C0716-600C-4AD8-B7EC-3434F582A0F5}" type="pres">
      <dgm:prSet presAssocID="{20A4CDC2-F743-45FB-A96C-140A01684146}" presName="sibTrans" presStyleLbl="bgSibTrans2D1" presStyleIdx="0" presStyleCnt="5"/>
      <dgm:spPr/>
      <dgm:t>
        <a:bodyPr/>
        <a:lstStyle/>
        <a:p>
          <a:endParaRPr lang="sl-SI"/>
        </a:p>
      </dgm:t>
    </dgm:pt>
    <dgm:pt modelId="{C453C27A-6CF1-4B7E-A2A1-96E052FA602F}" type="pres">
      <dgm:prSet presAssocID="{25046EF6-D315-4039-8763-F294A880707E}" presName="compNode" presStyleCnt="0"/>
      <dgm:spPr/>
    </dgm:pt>
    <dgm:pt modelId="{08E08450-440F-4742-AE19-1D7098747038}" type="pres">
      <dgm:prSet presAssocID="{25046EF6-D315-4039-8763-F294A880707E}" presName="dummyConnPt" presStyleCnt="0"/>
      <dgm:spPr/>
    </dgm:pt>
    <dgm:pt modelId="{529704CA-F4F7-47C5-A496-34FBFE885FD9}" type="pres">
      <dgm:prSet presAssocID="{25046EF6-D315-4039-8763-F294A88070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EEA23F-F005-4F37-8C46-4F24445B3B31}" type="pres">
      <dgm:prSet presAssocID="{A39C8891-8680-43CE-B97D-C81E6ED053D4}" presName="sibTrans" presStyleLbl="bgSibTrans2D1" presStyleIdx="1" presStyleCnt="5"/>
      <dgm:spPr/>
      <dgm:t>
        <a:bodyPr/>
        <a:lstStyle/>
        <a:p>
          <a:endParaRPr lang="sl-SI"/>
        </a:p>
      </dgm:t>
    </dgm:pt>
    <dgm:pt modelId="{7D63BEF7-2419-4BAB-942D-16AF9DF0D572}" type="pres">
      <dgm:prSet presAssocID="{34AB8738-7F4C-457B-8454-9B0B12508A28}" presName="compNode" presStyleCnt="0"/>
      <dgm:spPr/>
    </dgm:pt>
    <dgm:pt modelId="{C5ACCA8C-0782-449C-9E3B-28B2E2D955A6}" type="pres">
      <dgm:prSet presAssocID="{34AB8738-7F4C-457B-8454-9B0B12508A28}" presName="dummyConnPt" presStyleCnt="0"/>
      <dgm:spPr/>
    </dgm:pt>
    <dgm:pt modelId="{C6778B74-65CB-429B-8FE5-441066889CFC}" type="pres">
      <dgm:prSet presAssocID="{34AB8738-7F4C-457B-8454-9B0B12508A2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848037-0400-495B-82CF-510D4BE48711}" type="pres">
      <dgm:prSet presAssocID="{2AE86062-26FB-4FF4-BDBA-BD0C5550D629}" presName="sibTrans" presStyleLbl="bgSibTrans2D1" presStyleIdx="2" presStyleCnt="5"/>
      <dgm:spPr/>
      <dgm:t>
        <a:bodyPr/>
        <a:lstStyle/>
        <a:p>
          <a:endParaRPr lang="sl-SI"/>
        </a:p>
      </dgm:t>
    </dgm:pt>
    <dgm:pt modelId="{86F3972D-1B1D-43E6-820B-76D8CA7AA6D3}" type="pres">
      <dgm:prSet presAssocID="{5A403667-452E-421C-B392-3320670CEE9E}" presName="compNode" presStyleCnt="0"/>
      <dgm:spPr/>
    </dgm:pt>
    <dgm:pt modelId="{819B9086-D848-4928-8EC5-248D0D2070EA}" type="pres">
      <dgm:prSet presAssocID="{5A403667-452E-421C-B392-3320670CEE9E}" presName="dummyConnPt" presStyleCnt="0"/>
      <dgm:spPr/>
    </dgm:pt>
    <dgm:pt modelId="{BB48ADD9-0593-46F1-8538-C3C24FAE8119}" type="pres">
      <dgm:prSet presAssocID="{5A403667-452E-421C-B392-3320670CEE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C57C845-CD27-4E14-8888-C3DC57430F6A}" type="pres">
      <dgm:prSet presAssocID="{46FE73E8-DDC8-4154-9B7A-BDA40F745A0C}" presName="sibTrans" presStyleLbl="bgSibTrans2D1" presStyleIdx="3" presStyleCnt="5"/>
      <dgm:spPr/>
      <dgm:t>
        <a:bodyPr/>
        <a:lstStyle/>
        <a:p>
          <a:endParaRPr lang="sl-SI"/>
        </a:p>
      </dgm:t>
    </dgm:pt>
    <dgm:pt modelId="{841F8B92-0115-4E6E-8920-D7C835F0D97D}" type="pres">
      <dgm:prSet presAssocID="{A7C07149-B06A-4D35-9892-C6710309D98D}" presName="compNode" presStyleCnt="0"/>
      <dgm:spPr/>
    </dgm:pt>
    <dgm:pt modelId="{34A7DBEA-4093-4B9F-BFE0-006973686CBE}" type="pres">
      <dgm:prSet presAssocID="{A7C07149-B06A-4D35-9892-C6710309D98D}" presName="dummyConnPt" presStyleCnt="0"/>
      <dgm:spPr/>
    </dgm:pt>
    <dgm:pt modelId="{8B82522D-FDF7-41D4-A14D-E194D175E2B0}" type="pres">
      <dgm:prSet presAssocID="{A7C07149-B06A-4D35-9892-C6710309D9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B13DA5-7B21-424A-9F09-B1A8B3028674}" type="pres">
      <dgm:prSet presAssocID="{13BB4E71-EC42-41EF-8DAC-B9D2F3015C3F}" presName="sibTrans" presStyleLbl="bgSibTrans2D1" presStyleIdx="4" presStyleCnt="5"/>
      <dgm:spPr/>
      <dgm:t>
        <a:bodyPr/>
        <a:lstStyle/>
        <a:p>
          <a:endParaRPr lang="sl-SI"/>
        </a:p>
      </dgm:t>
    </dgm:pt>
    <dgm:pt modelId="{DBBA9156-68BC-41DE-BF99-3FF3F2953287}" type="pres">
      <dgm:prSet presAssocID="{99CCE532-BD9C-4DBF-947D-DBBBA8B79F4A}" presName="compNode" presStyleCnt="0"/>
      <dgm:spPr/>
    </dgm:pt>
    <dgm:pt modelId="{43A8B42A-A84D-429D-8542-BEC59C216BA3}" type="pres">
      <dgm:prSet presAssocID="{99CCE532-BD9C-4DBF-947D-DBBBA8B79F4A}" presName="dummyConnPt" presStyleCnt="0"/>
      <dgm:spPr/>
    </dgm:pt>
    <dgm:pt modelId="{5460369E-20D3-4C0D-84D5-DEC38F8015ED}" type="pres">
      <dgm:prSet presAssocID="{99CCE532-BD9C-4DBF-947D-DBBBA8B79F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38F33B3-7C96-4223-AE13-7AF47C02B305}" srcId="{B8454545-6FBA-4AE3-B4CE-9DEDB2636541}" destId="{25046EF6-D315-4039-8763-F294A880707E}" srcOrd="1" destOrd="0" parTransId="{227AD957-3888-418C-BA4F-D7D6EFEB5137}" sibTransId="{A39C8891-8680-43CE-B97D-C81E6ED053D4}"/>
    <dgm:cxn modelId="{69C36703-AF82-4CAD-B9A8-DCB2FEDE84AC}" type="presOf" srcId="{2AE86062-26FB-4FF4-BDBA-BD0C5550D629}" destId="{43848037-0400-495B-82CF-510D4BE48711}" srcOrd="0" destOrd="0" presId="urn:microsoft.com/office/officeart/2005/8/layout/bProcess4"/>
    <dgm:cxn modelId="{DCE10903-226E-439D-858C-AF072A2F5F6A}" srcId="{B8454545-6FBA-4AE3-B4CE-9DEDB2636541}" destId="{D34179A7-1A60-42CC-98E0-2F53BBF7C956}" srcOrd="0" destOrd="0" parTransId="{F5C3C3E3-3B3B-48CF-9707-901947B5966A}" sibTransId="{20A4CDC2-F743-45FB-A96C-140A01684146}"/>
    <dgm:cxn modelId="{6784B1E4-115E-4F81-96BE-519032D03054}" type="presOf" srcId="{A7C07149-B06A-4D35-9892-C6710309D98D}" destId="{8B82522D-FDF7-41D4-A14D-E194D175E2B0}" srcOrd="0" destOrd="0" presId="urn:microsoft.com/office/officeart/2005/8/layout/bProcess4"/>
    <dgm:cxn modelId="{6CB50475-8D5F-41DA-AA8D-F67937E3318E}" type="presOf" srcId="{99CCE532-BD9C-4DBF-947D-DBBBA8B79F4A}" destId="{5460369E-20D3-4C0D-84D5-DEC38F8015ED}" srcOrd="0" destOrd="0" presId="urn:microsoft.com/office/officeart/2005/8/layout/bProcess4"/>
    <dgm:cxn modelId="{F026B1DD-3E3F-4F21-8270-0A062AE8993D}" srcId="{B8454545-6FBA-4AE3-B4CE-9DEDB2636541}" destId="{99CCE532-BD9C-4DBF-947D-DBBBA8B79F4A}" srcOrd="5" destOrd="0" parTransId="{345792AE-52BF-46FB-A7BF-9FBED39B8DB6}" sibTransId="{D4B3D8FC-C482-49D5-8CA4-E2120DAAA301}"/>
    <dgm:cxn modelId="{6A18E753-018E-42EF-8FE0-E7B9C0DA09D7}" type="presOf" srcId="{13BB4E71-EC42-41EF-8DAC-B9D2F3015C3F}" destId="{A5B13DA5-7B21-424A-9F09-B1A8B3028674}" srcOrd="0" destOrd="0" presId="urn:microsoft.com/office/officeart/2005/8/layout/bProcess4"/>
    <dgm:cxn modelId="{A1FBCE7B-C928-4C99-B77E-4EBD290375FB}" srcId="{B8454545-6FBA-4AE3-B4CE-9DEDB2636541}" destId="{5A403667-452E-421C-B392-3320670CEE9E}" srcOrd="3" destOrd="0" parTransId="{B3AABA6E-AD49-4506-A7F3-C4A0602681EC}" sibTransId="{46FE73E8-DDC8-4154-9B7A-BDA40F745A0C}"/>
    <dgm:cxn modelId="{3A4C3808-86EF-4271-808A-53DE4D93D18A}" type="presOf" srcId="{20A4CDC2-F743-45FB-A96C-140A01684146}" destId="{110C0716-600C-4AD8-B7EC-3434F582A0F5}" srcOrd="0" destOrd="0" presId="urn:microsoft.com/office/officeart/2005/8/layout/bProcess4"/>
    <dgm:cxn modelId="{8B6E24E6-93E0-47B6-BF26-3B99067B6AE7}" srcId="{B8454545-6FBA-4AE3-B4CE-9DEDB2636541}" destId="{34AB8738-7F4C-457B-8454-9B0B12508A28}" srcOrd="2" destOrd="0" parTransId="{3B1021C2-81D4-44F7-B354-C0B4694ED148}" sibTransId="{2AE86062-26FB-4FF4-BDBA-BD0C5550D629}"/>
    <dgm:cxn modelId="{E789D9B7-2CF6-4304-B3A8-378ACC03D9CC}" type="presOf" srcId="{A39C8891-8680-43CE-B97D-C81E6ED053D4}" destId="{30EEA23F-F005-4F37-8C46-4F24445B3B31}" srcOrd="0" destOrd="0" presId="urn:microsoft.com/office/officeart/2005/8/layout/bProcess4"/>
    <dgm:cxn modelId="{BE9412D1-BBE1-4B01-8150-F2B9577F82EA}" type="presOf" srcId="{D34179A7-1A60-42CC-98E0-2F53BBF7C956}" destId="{A58FF75E-1129-4F71-8710-05F5A72E909B}" srcOrd="0" destOrd="0" presId="urn:microsoft.com/office/officeart/2005/8/layout/bProcess4"/>
    <dgm:cxn modelId="{EE53F6BD-5E4E-4451-A135-9527BAF3C9BD}" type="presOf" srcId="{46FE73E8-DDC8-4154-9B7A-BDA40F745A0C}" destId="{7C57C845-CD27-4E14-8888-C3DC57430F6A}" srcOrd="0" destOrd="0" presId="urn:microsoft.com/office/officeart/2005/8/layout/bProcess4"/>
    <dgm:cxn modelId="{31B22D0B-1065-4025-BA76-11CD191728A5}" srcId="{B8454545-6FBA-4AE3-B4CE-9DEDB2636541}" destId="{A7C07149-B06A-4D35-9892-C6710309D98D}" srcOrd="4" destOrd="0" parTransId="{6A042768-57A3-4AC4-B890-1606D562AA97}" sibTransId="{13BB4E71-EC42-41EF-8DAC-B9D2F3015C3F}"/>
    <dgm:cxn modelId="{8E2D89B7-D7EC-4F1F-A52D-49C78E63FDC3}" type="presOf" srcId="{5A403667-452E-421C-B392-3320670CEE9E}" destId="{BB48ADD9-0593-46F1-8538-C3C24FAE8119}" srcOrd="0" destOrd="0" presId="urn:microsoft.com/office/officeart/2005/8/layout/bProcess4"/>
    <dgm:cxn modelId="{09690D25-7F9E-4D49-A8BE-4A6B1A9E6AD2}" type="presOf" srcId="{25046EF6-D315-4039-8763-F294A880707E}" destId="{529704CA-F4F7-47C5-A496-34FBFE885FD9}" srcOrd="0" destOrd="0" presId="urn:microsoft.com/office/officeart/2005/8/layout/bProcess4"/>
    <dgm:cxn modelId="{4FD3D927-D9EC-4062-A908-370AFB673FC0}" type="presOf" srcId="{34AB8738-7F4C-457B-8454-9B0B12508A28}" destId="{C6778B74-65CB-429B-8FE5-441066889CFC}" srcOrd="0" destOrd="0" presId="urn:microsoft.com/office/officeart/2005/8/layout/bProcess4"/>
    <dgm:cxn modelId="{9B16DE24-91AC-494A-92A2-C54E81244B2E}" type="presOf" srcId="{B8454545-6FBA-4AE3-B4CE-9DEDB2636541}" destId="{D14E8A9E-9E5A-4DA1-B96F-5ED8EB448025}" srcOrd="0" destOrd="0" presId="urn:microsoft.com/office/officeart/2005/8/layout/bProcess4"/>
    <dgm:cxn modelId="{F5390AFA-0423-4FF4-B80E-677052EBA12C}" type="presParOf" srcId="{D14E8A9E-9E5A-4DA1-B96F-5ED8EB448025}" destId="{45D9D593-F4A8-4058-B7E1-A3FD4BA62079}" srcOrd="0" destOrd="0" presId="urn:microsoft.com/office/officeart/2005/8/layout/bProcess4"/>
    <dgm:cxn modelId="{9C75B8A2-55AD-4714-A544-B950CB45BBE5}" type="presParOf" srcId="{45D9D593-F4A8-4058-B7E1-A3FD4BA62079}" destId="{22919431-419C-47AF-8FC6-7462D975D0C0}" srcOrd="0" destOrd="0" presId="urn:microsoft.com/office/officeart/2005/8/layout/bProcess4"/>
    <dgm:cxn modelId="{FCFBB7AB-CF70-47CA-B25C-9B3E5C20CBBC}" type="presParOf" srcId="{45D9D593-F4A8-4058-B7E1-A3FD4BA62079}" destId="{A58FF75E-1129-4F71-8710-05F5A72E909B}" srcOrd="1" destOrd="0" presId="urn:microsoft.com/office/officeart/2005/8/layout/bProcess4"/>
    <dgm:cxn modelId="{62431290-06E0-485C-8E04-3BB31B870E99}" type="presParOf" srcId="{D14E8A9E-9E5A-4DA1-B96F-5ED8EB448025}" destId="{110C0716-600C-4AD8-B7EC-3434F582A0F5}" srcOrd="1" destOrd="0" presId="urn:microsoft.com/office/officeart/2005/8/layout/bProcess4"/>
    <dgm:cxn modelId="{01013D28-3FC0-4FF6-960A-6925F8906D1E}" type="presParOf" srcId="{D14E8A9E-9E5A-4DA1-B96F-5ED8EB448025}" destId="{C453C27A-6CF1-4B7E-A2A1-96E052FA602F}" srcOrd="2" destOrd="0" presId="urn:microsoft.com/office/officeart/2005/8/layout/bProcess4"/>
    <dgm:cxn modelId="{0C4FEBF2-22EF-44CB-9D12-0DFF38CEEB91}" type="presParOf" srcId="{C453C27A-6CF1-4B7E-A2A1-96E052FA602F}" destId="{08E08450-440F-4742-AE19-1D7098747038}" srcOrd="0" destOrd="0" presId="urn:microsoft.com/office/officeart/2005/8/layout/bProcess4"/>
    <dgm:cxn modelId="{70EA5FED-8937-431A-BD25-DC080A87B116}" type="presParOf" srcId="{C453C27A-6CF1-4B7E-A2A1-96E052FA602F}" destId="{529704CA-F4F7-47C5-A496-34FBFE885FD9}" srcOrd="1" destOrd="0" presId="urn:microsoft.com/office/officeart/2005/8/layout/bProcess4"/>
    <dgm:cxn modelId="{F0E4E3ED-3699-486E-84AE-D85BB65B9E79}" type="presParOf" srcId="{D14E8A9E-9E5A-4DA1-B96F-5ED8EB448025}" destId="{30EEA23F-F005-4F37-8C46-4F24445B3B31}" srcOrd="3" destOrd="0" presId="urn:microsoft.com/office/officeart/2005/8/layout/bProcess4"/>
    <dgm:cxn modelId="{19BA1C30-F5BF-41C1-BC11-5D4068EB6EB0}" type="presParOf" srcId="{D14E8A9E-9E5A-4DA1-B96F-5ED8EB448025}" destId="{7D63BEF7-2419-4BAB-942D-16AF9DF0D572}" srcOrd="4" destOrd="0" presId="urn:microsoft.com/office/officeart/2005/8/layout/bProcess4"/>
    <dgm:cxn modelId="{2C2EBF20-3933-48B8-A957-08CA233335AC}" type="presParOf" srcId="{7D63BEF7-2419-4BAB-942D-16AF9DF0D572}" destId="{C5ACCA8C-0782-449C-9E3B-28B2E2D955A6}" srcOrd="0" destOrd="0" presId="urn:microsoft.com/office/officeart/2005/8/layout/bProcess4"/>
    <dgm:cxn modelId="{C6C083C8-9178-4F5C-B750-CD98351548DF}" type="presParOf" srcId="{7D63BEF7-2419-4BAB-942D-16AF9DF0D572}" destId="{C6778B74-65CB-429B-8FE5-441066889CFC}" srcOrd="1" destOrd="0" presId="urn:microsoft.com/office/officeart/2005/8/layout/bProcess4"/>
    <dgm:cxn modelId="{674C7CCE-ED03-4241-B3E9-850A30417C1A}" type="presParOf" srcId="{D14E8A9E-9E5A-4DA1-B96F-5ED8EB448025}" destId="{43848037-0400-495B-82CF-510D4BE48711}" srcOrd="5" destOrd="0" presId="urn:microsoft.com/office/officeart/2005/8/layout/bProcess4"/>
    <dgm:cxn modelId="{04B13DCD-29F7-44EC-8AB3-70B4C11F09F0}" type="presParOf" srcId="{D14E8A9E-9E5A-4DA1-B96F-5ED8EB448025}" destId="{86F3972D-1B1D-43E6-820B-76D8CA7AA6D3}" srcOrd="6" destOrd="0" presId="urn:microsoft.com/office/officeart/2005/8/layout/bProcess4"/>
    <dgm:cxn modelId="{51FA511F-BED9-41E4-B85B-A4BF5CFEA469}" type="presParOf" srcId="{86F3972D-1B1D-43E6-820B-76D8CA7AA6D3}" destId="{819B9086-D848-4928-8EC5-248D0D2070EA}" srcOrd="0" destOrd="0" presId="urn:microsoft.com/office/officeart/2005/8/layout/bProcess4"/>
    <dgm:cxn modelId="{7F0A7AEC-71B1-40C7-A062-65816ABD3648}" type="presParOf" srcId="{86F3972D-1B1D-43E6-820B-76D8CA7AA6D3}" destId="{BB48ADD9-0593-46F1-8538-C3C24FAE8119}" srcOrd="1" destOrd="0" presId="urn:microsoft.com/office/officeart/2005/8/layout/bProcess4"/>
    <dgm:cxn modelId="{4B9A956C-71A7-4DF8-86F8-772E610A6AAE}" type="presParOf" srcId="{D14E8A9E-9E5A-4DA1-B96F-5ED8EB448025}" destId="{7C57C845-CD27-4E14-8888-C3DC57430F6A}" srcOrd="7" destOrd="0" presId="urn:microsoft.com/office/officeart/2005/8/layout/bProcess4"/>
    <dgm:cxn modelId="{6E7F8EFA-DA88-44A8-B9F0-B7367951A831}" type="presParOf" srcId="{D14E8A9E-9E5A-4DA1-B96F-5ED8EB448025}" destId="{841F8B92-0115-4E6E-8920-D7C835F0D97D}" srcOrd="8" destOrd="0" presId="urn:microsoft.com/office/officeart/2005/8/layout/bProcess4"/>
    <dgm:cxn modelId="{9A66D929-2E66-456A-AF8B-1E0041C60A5D}" type="presParOf" srcId="{841F8B92-0115-4E6E-8920-D7C835F0D97D}" destId="{34A7DBEA-4093-4B9F-BFE0-006973686CBE}" srcOrd="0" destOrd="0" presId="urn:microsoft.com/office/officeart/2005/8/layout/bProcess4"/>
    <dgm:cxn modelId="{49FCEE04-A8C1-48E5-A8C9-C3029104C3CA}" type="presParOf" srcId="{841F8B92-0115-4E6E-8920-D7C835F0D97D}" destId="{8B82522D-FDF7-41D4-A14D-E194D175E2B0}" srcOrd="1" destOrd="0" presId="urn:microsoft.com/office/officeart/2005/8/layout/bProcess4"/>
    <dgm:cxn modelId="{69DC25FF-8299-40D6-8994-60ADA463073E}" type="presParOf" srcId="{D14E8A9E-9E5A-4DA1-B96F-5ED8EB448025}" destId="{A5B13DA5-7B21-424A-9F09-B1A8B3028674}" srcOrd="9" destOrd="0" presId="urn:microsoft.com/office/officeart/2005/8/layout/bProcess4"/>
    <dgm:cxn modelId="{638BA25D-84D4-45AB-B7FB-DB49A3B794F0}" type="presParOf" srcId="{D14E8A9E-9E5A-4DA1-B96F-5ED8EB448025}" destId="{DBBA9156-68BC-41DE-BF99-3FF3F2953287}" srcOrd="10" destOrd="0" presId="urn:microsoft.com/office/officeart/2005/8/layout/bProcess4"/>
    <dgm:cxn modelId="{B9C96A04-1946-48D6-B177-1DAD1F38C022}" type="presParOf" srcId="{DBBA9156-68BC-41DE-BF99-3FF3F2953287}" destId="{43A8B42A-A84D-429D-8542-BEC59C216BA3}" srcOrd="0" destOrd="0" presId="urn:microsoft.com/office/officeart/2005/8/layout/bProcess4"/>
    <dgm:cxn modelId="{98726879-1479-43FC-9718-4D128EC9D4D2}" type="presParOf" srcId="{DBBA9156-68BC-41DE-BF99-3FF3F2953287}" destId="{5460369E-20D3-4C0D-84D5-DEC38F8015E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619BC-FFC0-4830-BDF8-7D431094B058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CCC0F5EC-8A0A-4B50-AC2B-4FF99A66F229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Sodelovanje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6034D6-CE4E-4676-A1BD-3376BA31E3D8}" type="parTrans" cxnId="{766E7C66-8DB2-44C0-B872-49760F5D2212}">
      <dgm:prSet/>
      <dgm:spPr/>
      <dgm:t>
        <a:bodyPr/>
        <a:lstStyle/>
        <a:p>
          <a:endParaRPr lang="sl-SI"/>
        </a:p>
      </dgm:t>
    </dgm:pt>
    <dgm:pt modelId="{353838BA-0486-48C9-A047-4546E91EE86E}" type="sibTrans" cxnId="{766E7C66-8DB2-44C0-B872-49760F5D221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sl-SI"/>
        </a:p>
      </dgm:t>
    </dgm:pt>
    <dgm:pt modelId="{F4435A58-B31D-4831-ADF6-B4EA160371A6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Novo šolsko leto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D1FCE0-75DE-41ED-A291-38D5AE882CB2}" type="parTrans" cxnId="{9CC1DECD-B6F4-4F53-9872-31B339075FC3}">
      <dgm:prSet/>
      <dgm:spPr/>
      <dgm:t>
        <a:bodyPr/>
        <a:lstStyle/>
        <a:p>
          <a:endParaRPr lang="sl-SI"/>
        </a:p>
      </dgm:t>
    </dgm:pt>
    <dgm:pt modelId="{88E3BD20-CBF9-4E96-AA46-5975D1694C9C}" type="sibTrans" cxnId="{9CC1DECD-B6F4-4F53-9872-31B339075FC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sl-SI"/>
        </a:p>
      </dgm:t>
    </dgm:pt>
    <dgm:pt modelId="{551CFE60-67CC-478F-A8B9-895A1C9D59FF}" type="pres">
      <dgm:prSet presAssocID="{AE8619BC-FFC0-4830-BDF8-7D431094B0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l-SI"/>
        </a:p>
      </dgm:t>
    </dgm:pt>
    <dgm:pt modelId="{48F62FEA-C868-435A-9AC8-7046AD2EF32D}" type="pres">
      <dgm:prSet presAssocID="{AE8619BC-FFC0-4830-BDF8-7D431094B058}" presName="dot1" presStyleLbl="alignNode1" presStyleIdx="0" presStyleCnt="10"/>
      <dgm:spPr/>
    </dgm:pt>
    <dgm:pt modelId="{EDF80BD9-D57A-47BA-98EC-D738926E66AD}" type="pres">
      <dgm:prSet presAssocID="{AE8619BC-FFC0-4830-BDF8-7D431094B058}" presName="dot2" presStyleLbl="alignNode1" presStyleIdx="1" presStyleCnt="10"/>
      <dgm:spPr/>
    </dgm:pt>
    <dgm:pt modelId="{538ABCC1-75B0-4968-A3BF-EAF1AE70AEA4}" type="pres">
      <dgm:prSet presAssocID="{AE8619BC-FFC0-4830-BDF8-7D431094B058}" presName="dot3" presStyleLbl="alignNode1" presStyleIdx="2" presStyleCnt="10"/>
      <dgm:spPr/>
    </dgm:pt>
    <dgm:pt modelId="{3D323833-4D08-4478-8D4A-85CC799AF4ED}" type="pres">
      <dgm:prSet presAssocID="{AE8619BC-FFC0-4830-BDF8-7D431094B058}" presName="dotArrow1" presStyleLbl="alignNode1" presStyleIdx="3" presStyleCnt="10"/>
      <dgm:spPr/>
    </dgm:pt>
    <dgm:pt modelId="{CA074621-135A-40AE-BB31-51705FF6C3CE}" type="pres">
      <dgm:prSet presAssocID="{AE8619BC-FFC0-4830-BDF8-7D431094B058}" presName="dotArrow2" presStyleLbl="alignNode1" presStyleIdx="4" presStyleCnt="10"/>
      <dgm:spPr/>
    </dgm:pt>
    <dgm:pt modelId="{4129DD91-030C-4D11-A51C-FC4A64FE2CAC}" type="pres">
      <dgm:prSet presAssocID="{AE8619BC-FFC0-4830-BDF8-7D431094B058}" presName="dotArrow3" presStyleLbl="alignNode1" presStyleIdx="5" presStyleCnt="10"/>
      <dgm:spPr/>
    </dgm:pt>
    <dgm:pt modelId="{9CA92B97-A69C-46AA-A8D8-76F39F74ED91}" type="pres">
      <dgm:prSet presAssocID="{AE8619BC-FFC0-4830-BDF8-7D431094B058}" presName="dotArrow4" presStyleLbl="alignNode1" presStyleIdx="6" presStyleCnt="10"/>
      <dgm:spPr/>
    </dgm:pt>
    <dgm:pt modelId="{3CF1BE66-A88C-4DC4-A1DA-299BB4186D91}" type="pres">
      <dgm:prSet presAssocID="{AE8619BC-FFC0-4830-BDF8-7D431094B058}" presName="dotArrow5" presStyleLbl="alignNode1" presStyleIdx="7" presStyleCnt="10"/>
      <dgm:spPr/>
    </dgm:pt>
    <dgm:pt modelId="{6C4B45D2-2776-43DB-818D-E73D3BA3B61B}" type="pres">
      <dgm:prSet presAssocID="{AE8619BC-FFC0-4830-BDF8-7D431094B058}" presName="dotArrow6" presStyleLbl="alignNode1" presStyleIdx="8" presStyleCnt="10"/>
      <dgm:spPr/>
    </dgm:pt>
    <dgm:pt modelId="{B590859B-9B6B-485E-AE22-5980E07CCAB6}" type="pres">
      <dgm:prSet presAssocID="{AE8619BC-FFC0-4830-BDF8-7D431094B058}" presName="dotArrow7" presStyleLbl="alignNode1" presStyleIdx="9" presStyleCnt="10"/>
      <dgm:spPr/>
    </dgm:pt>
    <dgm:pt modelId="{211523A1-38FB-4E48-B060-5A5D95D56DF8}" type="pres">
      <dgm:prSet presAssocID="{CCC0F5EC-8A0A-4B50-AC2B-4FF99A66F229}" presName="parTx1" presStyleLbl="node1" presStyleIdx="0" presStyleCnt="2"/>
      <dgm:spPr/>
      <dgm:t>
        <a:bodyPr/>
        <a:lstStyle/>
        <a:p>
          <a:endParaRPr lang="sl-SI"/>
        </a:p>
      </dgm:t>
    </dgm:pt>
    <dgm:pt modelId="{ADB56EC9-B658-4280-AF4C-F8A1D6CA0C6A}" type="pres">
      <dgm:prSet presAssocID="{353838BA-0486-48C9-A047-4546E91EE86E}" presName="picture1" presStyleCnt="0"/>
      <dgm:spPr/>
    </dgm:pt>
    <dgm:pt modelId="{CA364778-A73A-4DDD-9F98-A6B30F1EA076}" type="pres">
      <dgm:prSet presAssocID="{353838BA-0486-48C9-A047-4546E91EE86E}" presName="imageRepeatNode" presStyleLbl="fgImgPlace1" presStyleIdx="0" presStyleCnt="2"/>
      <dgm:spPr/>
      <dgm:t>
        <a:bodyPr/>
        <a:lstStyle/>
        <a:p>
          <a:endParaRPr lang="sl-SI"/>
        </a:p>
      </dgm:t>
    </dgm:pt>
    <dgm:pt modelId="{F50E3A58-5B37-47D8-BCC1-9833AB963FE0}" type="pres">
      <dgm:prSet presAssocID="{F4435A58-B31D-4831-ADF6-B4EA160371A6}" presName="parTx2" presStyleLbl="node1" presStyleIdx="1" presStyleCnt="2"/>
      <dgm:spPr/>
      <dgm:t>
        <a:bodyPr/>
        <a:lstStyle/>
        <a:p>
          <a:endParaRPr lang="sl-SI"/>
        </a:p>
      </dgm:t>
    </dgm:pt>
    <dgm:pt modelId="{604FA09D-3E54-4679-9EB9-59B28311918E}" type="pres">
      <dgm:prSet presAssocID="{88E3BD20-CBF9-4E96-AA46-5975D1694C9C}" presName="picture2" presStyleCnt="0"/>
      <dgm:spPr/>
    </dgm:pt>
    <dgm:pt modelId="{055E74A4-6F57-4BA8-9651-E2986C28A8C6}" type="pres">
      <dgm:prSet presAssocID="{88E3BD20-CBF9-4E96-AA46-5975D1694C9C}" presName="imageRepeatNode" presStyleLbl="fgImgPlace1" presStyleIdx="1" presStyleCnt="2"/>
      <dgm:spPr/>
      <dgm:t>
        <a:bodyPr/>
        <a:lstStyle/>
        <a:p>
          <a:endParaRPr lang="sl-SI"/>
        </a:p>
      </dgm:t>
    </dgm:pt>
  </dgm:ptLst>
  <dgm:cxnLst>
    <dgm:cxn modelId="{8CBF079F-815B-4FAE-8780-1B4460304F38}" type="presOf" srcId="{88E3BD20-CBF9-4E96-AA46-5975D1694C9C}" destId="{055E74A4-6F57-4BA8-9651-E2986C28A8C6}" srcOrd="0" destOrd="0" presId="urn:microsoft.com/office/officeart/2008/layout/AscendingPictureAccentProcess"/>
    <dgm:cxn modelId="{69422561-1D8B-4F9A-B411-4EEAE4222DA3}" type="presOf" srcId="{AE8619BC-FFC0-4830-BDF8-7D431094B058}" destId="{551CFE60-67CC-478F-A8B9-895A1C9D59FF}" srcOrd="0" destOrd="0" presId="urn:microsoft.com/office/officeart/2008/layout/AscendingPictureAccentProcess"/>
    <dgm:cxn modelId="{23B8E235-B588-40A6-9C48-3CD650D3C6BC}" type="presOf" srcId="{CCC0F5EC-8A0A-4B50-AC2B-4FF99A66F229}" destId="{211523A1-38FB-4E48-B060-5A5D95D56DF8}" srcOrd="0" destOrd="0" presId="urn:microsoft.com/office/officeart/2008/layout/AscendingPictureAccentProcess"/>
    <dgm:cxn modelId="{9CC1DECD-B6F4-4F53-9872-31B339075FC3}" srcId="{AE8619BC-FFC0-4830-BDF8-7D431094B058}" destId="{F4435A58-B31D-4831-ADF6-B4EA160371A6}" srcOrd="1" destOrd="0" parTransId="{89D1FCE0-75DE-41ED-A291-38D5AE882CB2}" sibTransId="{88E3BD20-CBF9-4E96-AA46-5975D1694C9C}"/>
    <dgm:cxn modelId="{DEC6D241-2E64-4D6F-B89A-F9DEAAB22C11}" type="presOf" srcId="{F4435A58-B31D-4831-ADF6-B4EA160371A6}" destId="{F50E3A58-5B37-47D8-BCC1-9833AB963FE0}" srcOrd="0" destOrd="0" presId="urn:microsoft.com/office/officeart/2008/layout/AscendingPictureAccentProcess"/>
    <dgm:cxn modelId="{766E7C66-8DB2-44C0-B872-49760F5D2212}" srcId="{AE8619BC-FFC0-4830-BDF8-7D431094B058}" destId="{CCC0F5EC-8A0A-4B50-AC2B-4FF99A66F229}" srcOrd="0" destOrd="0" parTransId="{756034D6-CE4E-4676-A1BD-3376BA31E3D8}" sibTransId="{353838BA-0486-48C9-A047-4546E91EE86E}"/>
    <dgm:cxn modelId="{822B8B6F-FB4E-4109-8A8E-EBA5579F2445}" type="presOf" srcId="{353838BA-0486-48C9-A047-4546E91EE86E}" destId="{CA364778-A73A-4DDD-9F98-A6B30F1EA076}" srcOrd="0" destOrd="0" presId="urn:microsoft.com/office/officeart/2008/layout/AscendingPictureAccentProcess"/>
    <dgm:cxn modelId="{FEF759E5-6041-4C9E-835C-44667E7284CB}" type="presParOf" srcId="{551CFE60-67CC-478F-A8B9-895A1C9D59FF}" destId="{48F62FEA-C868-435A-9AC8-7046AD2EF32D}" srcOrd="0" destOrd="0" presId="urn:microsoft.com/office/officeart/2008/layout/AscendingPictureAccentProcess"/>
    <dgm:cxn modelId="{91EEBA77-D331-410E-B33D-838CFD486B9D}" type="presParOf" srcId="{551CFE60-67CC-478F-A8B9-895A1C9D59FF}" destId="{EDF80BD9-D57A-47BA-98EC-D738926E66AD}" srcOrd="1" destOrd="0" presId="urn:microsoft.com/office/officeart/2008/layout/AscendingPictureAccentProcess"/>
    <dgm:cxn modelId="{D3312CB9-BC1D-43FC-B7E3-E6D3105B5B31}" type="presParOf" srcId="{551CFE60-67CC-478F-A8B9-895A1C9D59FF}" destId="{538ABCC1-75B0-4968-A3BF-EAF1AE70AEA4}" srcOrd="2" destOrd="0" presId="urn:microsoft.com/office/officeart/2008/layout/AscendingPictureAccentProcess"/>
    <dgm:cxn modelId="{D3B5669B-4DC6-43E0-AF32-6247D82D870C}" type="presParOf" srcId="{551CFE60-67CC-478F-A8B9-895A1C9D59FF}" destId="{3D323833-4D08-4478-8D4A-85CC799AF4ED}" srcOrd="3" destOrd="0" presId="urn:microsoft.com/office/officeart/2008/layout/AscendingPictureAccentProcess"/>
    <dgm:cxn modelId="{89B8E468-73E6-4F9C-A1BC-FEEE77783BFF}" type="presParOf" srcId="{551CFE60-67CC-478F-A8B9-895A1C9D59FF}" destId="{CA074621-135A-40AE-BB31-51705FF6C3CE}" srcOrd="4" destOrd="0" presId="urn:microsoft.com/office/officeart/2008/layout/AscendingPictureAccentProcess"/>
    <dgm:cxn modelId="{39699513-5404-48BA-BD23-827BB8605FD1}" type="presParOf" srcId="{551CFE60-67CC-478F-A8B9-895A1C9D59FF}" destId="{4129DD91-030C-4D11-A51C-FC4A64FE2CAC}" srcOrd="5" destOrd="0" presId="urn:microsoft.com/office/officeart/2008/layout/AscendingPictureAccentProcess"/>
    <dgm:cxn modelId="{7C5FDCF7-14A9-4418-8DF4-40A65A92B184}" type="presParOf" srcId="{551CFE60-67CC-478F-A8B9-895A1C9D59FF}" destId="{9CA92B97-A69C-46AA-A8D8-76F39F74ED91}" srcOrd="6" destOrd="0" presId="urn:microsoft.com/office/officeart/2008/layout/AscendingPictureAccentProcess"/>
    <dgm:cxn modelId="{DADAE11D-6AF3-4BF0-9409-7A20739EAE24}" type="presParOf" srcId="{551CFE60-67CC-478F-A8B9-895A1C9D59FF}" destId="{3CF1BE66-A88C-4DC4-A1DA-299BB4186D91}" srcOrd="7" destOrd="0" presId="urn:microsoft.com/office/officeart/2008/layout/AscendingPictureAccentProcess"/>
    <dgm:cxn modelId="{5C16AA49-2F94-497B-9B37-FFF2504C0E2E}" type="presParOf" srcId="{551CFE60-67CC-478F-A8B9-895A1C9D59FF}" destId="{6C4B45D2-2776-43DB-818D-E73D3BA3B61B}" srcOrd="8" destOrd="0" presId="urn:microsoft.com/office/officeart/2008/layout/AscendingPictureAccentProcess"/>
    <dgm:cxn modelId="{D5CE644F-A632-469E-AE8B-8D082BC7660F}" type="presParOf" srcId="{551CFE60-67CC-478F-A8B9-895A1C9D59FF}" destId="{B590859B-9B6B-485E-AE22-5980E07CCAB6}" srcOrd="9" destOrd="0" presId="urn:microsoft.com/office/officeart/2008/layout/AscendingPictureAccentProcess"/>
    <dgm:cxn modelId="{9E8D7E00-9DFA-4FAB-BB00-19A3698EA00B}" type="presParOf" srcId="{551CFE60-67CC-478F-A8B9-895A1C9D59FF}" destId="{211523A1-38FB-4E48-B060-5A5D95D56DF8}" srcOrd="10" destOrd="0" presId="urn:microsoft.com/office/officeart/2008/layout/AscendingPictureAccentProcess"/>
    <dgm:cxn modelId="{B00E7453-9440-46E7-8675-BFC27D1C8E54}" type="presParOf" srcId="{551CFE60-67CC-478F-A8B9-895A1C9D59FF}" destId="{ADB56EC9-B658-4280-AF4C-F8A1D6CA0C6A}" srcOrd="11" destOrd="0" presId="urn:microsoft.com/office/officeart/2008/layout/AscendingPictureAccentProcess"/>
    <dgm:cxn modelId="{BA7288D7-2D37-4403-8311-38319EA99A84}" type="presParOf" srcId="{ADB56EC9-B658-4280-AF4C-F8A1D6CA0C6A}" destId="{CA364778-A73A-4DDD-9F98-A6B30F1EA076}" srcOrd="0" destOrd="0" presId="urn:microsoft.com/office/officeart/2008/layout/AscendingPictureAccentProcess"/>
    <dgm:cxn modelId="{B93A9387-78D1-4EE3-B65E-85CA84934E0F}" type="presParOf" srcId="{551CFE60-67CC-478F-A8B9-895A1C9D59FF}" destId="{F50E3A58-5B37-47D8-BCC1-9833AB963FE0}" srcOrd="12" destOrd="0" presId="urn:microsoft.com/office/officeart/2008/layout/AscendingPictureAccentProcess"/>
    <dgm:cxn modelId="{7D32614F-A58D-412D-8E04-6BCC399AFCEC}" type="presParOf" srcId="{551CFE60-67CC-478F-A8B9-895A1C9D59FF}" destId="{604FA09D-3E54-4679-9EB9-59B28311918E}" srcOrd="13" destOrd="0" presId="urn:microsoft.com/office/officeart/2008/layout/AscendingPictureAccentProcess"/>
    <dgm:cxn modelId="{64B69E69-6996-4F50-83C0-46ACE7EF6808}" type="presParOf" srcId="{604FA09D-3E54-4679-9EB9-59B28311918E}" destId="{055E74A4-6F57-4BA8-9651-E2986C28A8C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6AA88-71AE-4A06-ABD3-F4A380F23104}">
      <dsp:nvSpPr>
        <dsp:cNvPr id="0" name=""/>
        <dsp:cNvSpPr/>
      </dsp:nvSpPr>
      <dsp:spPr>
        <a:xfrm>
          <a:off x="0" y="0"/>
          <a:ext cx="443466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Podjetniško širjenje</a:t>
          </a:r>
          <a:endParaRPr lang="sl-SI" sz="2400" kern="1200" dirty="0"/>
        </a:p>
      </dsp:txBody>
      <dsp:txXfrm>
        <a:off x="23861" y="23861"/>
        <a:ext cx="3460249" cy="766951"/>
      </dsp:txXfrm>
    </dsp:sp>
    <dsp:sp modelId="{87E70C4E-73CC-4AA8-A72A-3A2CB2939586}">
      <dsp:nvSpPr>
        <dsp:cNvPr id="0" name=""/>
        <dsp:cNvSpPr/>
      </dsp:nvSpPr>
      <dsp:spPr>
        <a:xfrm>
          <a:off x="331159" y="927822"/>
          <a:ext cx="443466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2081"/>
                <a:satOff val="-3531"/>
                <a:lumOff val="7004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82081"/>
                <a:satOff val="-3531"/>
                <a:lumOff val="700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Regionalno širjenje</a:t>
          </a:r>
          <a:endParaRPr lang="sl-SI" sz="2400" kern="1200" dirty="0"/>
        </a:p>
      </dsp:txBody>
      <dsp:txXfrm>
        <a:off x="355020" y="951683"/>
        <a:ext cx="3526243" cy="766951"/>
      </dsp:txXfrm>
    </dsp:sp>
    <dsp:sp modelId="{5FAD1BD6-133C-4F14-8229-CD53DE504886}">
      <dsp:nvSpPr>
        <dsp:cNvPr id="0" name=""/>
        <dsp:cNvSpPr/>
      </dsp:nvSpPr>
      <dsp:spPr>
        <a:xfrm>
          <a:off x="662319" y="1855644"/>
          <a:ext cx="443466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64162"/>
                <a:satOff val="-7062"/>
                <a:lumOff val="14007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164162"/>
                <a:satOff val="-7062"/>
                <a:lumOff val="140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err="1" smtClean="0"/>
            <a:t>Multinacionalno</a:t>
          </a:r>
          <a:r>
            <a:rPr lang="sl-SI" sz="2400" kern="1200" dirty="0" smtClean="0"/>
            <a:t> širjenje</a:t>
          </a:r>
          <a:endParaRPr lang="sl-SI" sz="2400" kern="1200" dirty="0"/>
        </a:p>
      </dsp:txBody>
      <dsp:txXfrm>
        <a:off x="686180" y="1879505"/>
        <a:ext cx="3526243" cy="766951"/>
      </dsp:txXfrm>
    </dsp:sp>
    <dsp:sp modelId="{23580B06-551C-4006-A96C-C77AEC15A5ED}">
      <dsp:nvSpPr>
        <dsp:cNvPr id="0" name=""/>
        <dsp:cNvSpPr/>
      </dsp:nvSpPr>
      <dsp:spPr>
        <a:xfrm>
          <a:off x="993479" y="2783467"/>
          <a:ext cx="443466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46243"/>
                <a:satOff val="-10593"/>
                <a:lumOff val="21011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246243"/>
                <a:satOff val="-10593"/>
                <a:lumOff val="2101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NAFTA širjenje</a:t>
          </a:r>
          <a:endParaRPr lang="sl-SI" sz="2400" kern="1200" dirty="0"/>
        </a:p>
      </dsp:txBody>
      <dsp:txXfrm>
        <a:off x="1017340" y="2807328"/>
        <a:ext cx="3526243" cy="766951"/>
      </dsp:txXfrm>
    </dsp:sp>
    <dsp:sp modelId="{24E4210D-6017-42A1-BDCC-372D2F74CD90}">
      <dsp:nvSpPr>
        <dsp:cNvPr id="0" name=""/>
        <dsp:cNvSpPr/>
      </dsp:nvSpPr>
      <dsp:spPr>
        <a:xfrm>
          <a:off x="1324639" y="3711289"/>
          <a:ext cx="443466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28325"/>
                <a:satOff val="-14124"/>
                <a:lumOff val="28014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328325"/>
                <a:satOff val="-14124"/>
                <a:lumOff val="280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Razvojno širjenje</a:t>
          </a:r>
          <a:endParaRPr lang="sl-SI" sz="2400" kern="1200" dirty="0"/>
        </a:p>
      </dsp:txBody>
      <dsp:txXfrm>
        <a:off x="1348500" y="3735150"/>
        <a:ext cx="3526243" cy="766951"/>
      </dsp:txXfrm>
    </dsp:sp>
    <dsp:sp modelId="{23C38CB8-8910-4989-9E1A-CBE43B39F3EE}">
      <dsp:nvSpPr>
        <dsp:cNvPr id="0" name=""/>
        <dsp:cNvSpPr/>
      </dsp:nvSpPr>
      <dsp:spPr>
        <a:xfrm>
          <a:off x="390512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500" kern="1200"/>
        </a:p>
      </dsp:txBody>
      <dsp:txXfrm>
        <a:off x="4024270" y="595164"/>
        <a:ext cx="291245" cy="398477"/>
      </dsp:txXfrm>
    </dsp:sp>
    <dsp:sp modelId="{A9F6D89F-7C19-46FE-8E6C-BEC0A80FE904}">
      <dsp:nvSpPr>
        <dsp:cNvPr id="0" name=""/>
        <dsp:cNvSpPr/>
      </dsp:nvSpPr>
      <dsp:spPr>
        <a:xfrm>
          <a:off x="4236284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500" kern="1200"/>
        </a:p>
      </dsp:txBody>
      <dsp:txXfrm>
        <a:off x="4355430" y="1522986"/>
        <a:ext cx="291245" cy="398477"/>
      </dsp:txXfrm>
    </dsp:sp>
    <dsp:sp modelId="{13A9F15E-ADE0-411A-886B-C7F2F1721F82}">
      <dsp:nvSpPr>
        <dsp:cNvPr id="0" name=""/>
        <dsp:cNvSpPr/>
      </dsp:nvSpPr>
      <dsp:spPr>
        <a:xfrm>
          <a:off x="4567444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500" kern="1200"/>
        </a:p>
      </dsp:txBody>
      <dsp:txXfrm>
        <a:off x="4686590" y="2437231"/>
        <a:ext cx="291245" cy="398477"/>
      </dsp:txXfrm>
    </dsp:sp>
    <dsp:sp modelId="{CDED1949-EEBD-48FA-A33F-B23D135CD1B0}">
      <dsp:nvSpPr>
        <dsp:cNvPr id="0" name=""/>
        <dsp:cNvSpPr/>
      </dsp:nvSpPr>
      <dsp:spPr>
        <a:xfrm>
          <a:off x="4898604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500" kern="1200"/>
        </a:p>
      </dsp:txBody>
      <dsp:txXfrm>
        <a:off x="5017750" y="3374105"/>
        <a:ext cx="291245" cy="39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C0716-600C-4AD8-B7EC-3434F582A0F5}">
      <dsp:nvSpPr>
        <dsp:cNvPr id="0" name=""/>
        <dsp:cNvSpPr/>
      </dsp:nvSpPr>
      <dsp:spPr>
        <a:xfrm rot="5400000">
          <a:off x="379564" y="1006701"/>
          <a:ext cx="1565760" cy="1893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FF75E-1129-4F71-8710-05F5A72E909B}">
      <dsp:nvSpPr>
        <dsp:cNvPr id="0" name=""/>
        <dsp:cNvSpPr/>
      </dsp:nvSpPr>
      <dsp:spPr>
        <a:xfrm>
          <a:off x="735798" y="1585"/>
          <a:ext cx="2103524" cy="126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Objava kandidatur</a:t>
          </a:r>
          <a:endParaRPr lang="sl-SI" sz="1700" kern="1200" dirty="0"/>
        </a:p>
      </dsp:txBody>
      <dsp:txXfrm>
        <a:off x="772764" y="38551"/>
        <a:ext cx="2029592" cy="1188182"/>
      </dsp:txXfrm>
    </dsp:sp>
    <dsp:sp modelId="{30EEA23F-F005-4F37-8C46-4F24445B3B31}">
      <dsp:nvSpPr>
        <dsp:cNvPr id="0" name=""/>
        <dsp:cNvSpPr/>
      </dsp:nvSpPr>
      <dsp:spPr>
        <a:xfrm rot="5400000">
          <a:off x="379564" y="2584344"/>
          <a:ext cx="1565760" cy="1893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704CA-F4F7-47C5-A496-34FBFE885FD9}">
      <dsp:nvSpPr>
        <dsp:cNvPr id="0" name=""/>
        <dsp:cNvSpPr/>
      </dsp:nvSpPr>
      <dsp:spPr>
        <a:xfrm>
          <a:off x="735798" y="1579229"/>
          <a:ext cx="2103524" cy="126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err="1" smtClean="0"/>
            <a:t>Znotrajstrankarske</a:t>
          </a:r>
          <a:r>
            <a:rPr lang="sl-SI" sz="1700" kern="1200" dirty="0" smtClean="0"/>
            <a:t> volitve delegatov za konvencijo stranke</a:t>
          </a:r>
          <a:endParaRPr lang="sl-SI" sz="1700" kern="1200" dirty="0"/>
        </a:p>
      </dsp:txBody>
      <dsp:txXfrm>
        <a:off x="772764" y="1616195"/>
        <a:ext cx="2029592" cy="1188182"/>
      </dsp:txXfrm>
    </dsp:sp>
    <dsp:sp modelId="{43848037-0400-495B-82CF-510D4BE48711}">
      <dsp:nvSpPr>
        <dsp:cNvPr id="0" name=""/>
        <dsp:cNvSpPr/>
      </dsp:nvSpPr>
      <dsp:spPr>
        <a:xfrm>
          <a:off x="1168385" y="3373166"/>
          <a:ext cx="2785805" cy="1893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778B74-65CB-429B-8FE5-441066889CFC}">
      <dsp:nvSpPr>
        <dsp:cNvPr id="0" name=""/>
        <dsp:cNvSpPr/>
      </dsp:nvSpPr>
      <dsp:spPr>
        <a:xfrm>
          <a:off x="735798" y="3156872"/>
          <a:ext cx="2103524" cy="126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Nacionalna konvencija</a:t>
          </a:r>
          <a:endParaRPr lang="sl-SI" sz="1700" kern="1200" dirty="0"/>
        </a:p>
      </dsp:txBody>
      <dsp:txXfrm>
        <a:off x="772764" y="3193838"/>
        <a:ext cx="2029592" cy="1188182"/>
      </dsp:txXfrm>
    </dsp:sp>
    <dsp:sp modelId="{7C57C845-CD27-4E14-8888-C3DC57430F6A}">
      <dsp:nvSpPr>
        <dsp:cNvPr id="0" name=""/>
        <dsp:cNvSpPr/>
      </dsp:nvSpPr>
      <dsp:spPr>
        <a:xfrm rot="16200000">
          <a:off x="3177252" y="2584344"/>
          <a:ext cx="1565760" cy="189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8ADD9-0593-46F1-8538-C3C24FAE8119}">
      <dsp:nvSpPr>
        <dsp:cNvPr id="0" name=""/>
        <dsp:cNvSpPr/>
      </dsp:nvSpPr>
      <dsp:spPr>
        <a:xfrm>
          <a:off x="3533486" y="3156872"/>
          <a:ext cx="2103524" cy="126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Kampanja</a:t>
          </a:r>
          <a:endParaRPr lang="sl-SI" sz="1700" kern="1200" dirty="0"/>
        </a:p>
      </dsp:txBody>
      <dsp:txXfrm>
        <a:off x="3570452" y="3193838"/>
        <a:ext cx="2029592" cy="1188182"/>
      </dsp:txXfrm>
    </dsp:sp>
    <dsp:sp modelId="{A5B13DA5-7B21-424A-9F09-B1A8B3028674}">
      <dsp:nvSpPr>
        <dsp:cNvPr id="0" name=""/>
        <dsp:cNvSpPr/>
      </dsp:nvSpPr>
      <dsp:spPr>
        <a:xfrm rot="16200000">
          <a:off x="3177252" y="1006701"/>
          <a:ext cx="1565760" cy="1893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2522D-FDF7-41D4-A14D-E194D175E2B0}">
      <dsp:nvSpPr>
        <dsp:cNvPr id="0" name=""/>
        <dsp:cNvSpPr/>
      </dsp:nvSpPr>
      <dsp:spPr>
        <a:xfrm>
          <a:off x="3533486" y="1579229"/>
          <a:ext cx="2103524" cy="126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Volitve elektorjev za Elektorski kolegij</a:t>
          </a:r>
          <a:endParaRPr lang="sl-SI" sz="1700" kern="1200" dirty="0"/>
        </a:p>
      </dsp:txBody>
      <dsp:txXfrm>
        <a:off x="3570452" y="1616195"/>
        <a:ext cx="2029592" cy="1188182"/>
      </dsp:txXfrm>
    </dsp:sp>
    <dsp:sp modelId="{5460369E-20D3-4C0D-84D5-DEC38F8015ED}">
      <dsp:nvSpPr>
        <dsp:cNvPr id="0" name=""/>
        <dsp:cNvSpPr/>
      </dsp:nvSpPr>
      <dsp:spPr>
        <a:xfrm>
          <a:off x="3533486" y="1585"/>
          <a:ext cx="2103524" cy="126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Volitve predsednika</a:t>
          </a:r>
          <a:endParaRPr lang="sl-SI" sz="1700" kern="1200" dirty="0"/>
        </a:p>
      </dsp:txBody>
      <dsp:txXfrm>
        <a:off x="3570452" y="38551"/>
        <a:ext cx="2029592" cy="1188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62FEA-C868-435A-9AC8-7046AD2EF32D}">
      <dsp:nvSpPr>
        <dsp:cNvPr id="0" name=""/>
        <dsp:cNvSpPr/>
      </dsp:nvSpPr>
      <dsp:spPr>
        <a:xfrm>
          <a:off x="4653022" y="3009786"/>
          <a:ext cx="164014" cy="1640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F80BD9-D57A-47BA-98EC-D738926E66AD}">
      <dsp:nvSpPr>
        <dsp:cNvPr id="0" name=""/>
        <dsp:cNvSpPr/>
      </dsp:nvSpPr>
      <dsp:spPr>
        <a:xfrm>
          <a:off x="4509346" y="3240036"/>
          <a:ext cx="164014" cy="1640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ABCC1-75B0-4968-A3BF-EAF1AE70AEA4}">
      <dsp:nvSpPr>
        <dsp:cNvPr id="0" name=""/>
        <dsp:cNvSpPr/>
      </dsp:nvSpPr>
      <dsp:spPr>
        <a:xfrm>
          <a:off x="4338114" y="3439382"/>
          <a:ext cx="164014" cy="1640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323833-4D08-4478-8D4A-85CC799AF4ED}">
      <dsp:nvSpPr>
        <dsp:cNvPr id="0" name=""/>
        <dsp:cNvSpPr/>
      </dsp:nvSpPr>
      <dsp:spPr>
        <a:xfrm>
          <a:off x="4542804" y="692493"/>
          <a:ext cx="164014" cy="1640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74621-135A-40AE-BB31-51705FF6C3CE}">
      <dsp:nvSpPr>
        <dsp:cNvPr id="0" name=""/>
        <dsp:cNvSpPr/>
      </dsp:nvSpPr>
      <dsp:spPr>
        <a:xfrm>
          <a:off x="4761928" y="561917"/>
          <a:ext cx="164014" cy="1640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29DD91-030C-4D11-A51C-FC4A64FE2CAC}">
      <dsp:nvSpPr>
        <dsp:cNvPr id="0" name=""/>
        <dsp:cNvSpPr/>
      </dsp:nvSpPr>
      <dsp:spPr>
        <a:xfrm>
          <a:off x="4980396" y="431340"/>
          <a:ext cx="164014" cy="1640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92B97-A69C-46AA-A8D8-76F39F74ED91}">
      <dsp:nvSpPr>
        <dsp:cNvPr id="0" name=""/>
        <dsp:cNvSpPr/>
      </dsp:nvSpPr>
      <dsp:spPr>
        <a:xfrm>
          <a:off x="5198863" y="561917"/>
          <a:ext cx="164014" cy="1640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1BE66-A88C-4DC4-A1DA-299BB4186D91}">
      <dsp:nvSpPr>
        <dsp:cNvPr id="0" name=""/>
        <dsp:cNvSpPr/>
      </dsp:nvSpPr>
      <dsp:spPr>
        <a:xfrm>
          <a:off x="5417987" y="692493"/>
          <a:ext cx="164014" cy="1640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B45D2-2776-43DB-818D-E73D3BA3B61B}">
      <dsp:nvSpPr>
        <dsp:cNvPr id="0" name=""/>
        <dsp:cNvSpPr/>
      </dsp:nvSpPr>
      <dsp:spPr>
        <a:xfrm>
          <a:off x="4980396" y="706856"/>
          <a:ext cx="164014" cy="1640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0859B-9B6B-485E-AE22-5980E07CCAB6}">
      <dsp:nvSpPr>
        <dsp:cNvPr id="0" name=""/>
        <dsp:cNvSpPr/>
      </dsp:nvSpPr>
      <dsp:spPr>
        <a:xfrm>
          <a:off x="4980396" y="982372"/>
          <a:ext cx="164014" cy="1640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523A1-38FB-4E48-B060-5A5D95D56DF8}">
      <dsp:nvSpPr>
        <dsp:cNvPr id="0" name=""/>
        <dsp:cNvSpPr/>
      </dsp:nvSpPr>
      <dsp:spPr>
        <a:xfrm>
          <a:off x="3645972" y="4038472"/>
          <a:ext cx="3537468" cy="9488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8764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Sodelovanje</a:t>
          </a:r>
          <a:endParaRPr lang="sl-SI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2291" y="4084791"/>
        <a:ext cx="3444830" cy="856216"/>
      </dsp:txXfrm>
    </dsp:sp>
    <dsp:sp modelId="{CA364778-A73A-4DDD-9F98-A6B30F1EA076}">
      <dsp:nvSpPr>
        <dsp:cNvPr id="0" name=""/>
        <dsp:cNvSpPr/>
      </dsp:nvSpPr>
      <dsp:spPr>
        <a:xfrm>
          <a:off x="2665165" y="3108769"/>
          <a:ext cx="1640146" cy="16400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E3A58-5B37-47D8-BCC1-9833AB963FE0}">
      <dsp:nvSpPr>
        <dsp:cNvPr id="0" name=""/>
        <dsp:cNvSpPr/>
      </dsp:nvSpPr>
      <dsp:spPr>
        <a:xfrm>
          <a:off x="5141130" y="2182548"/>
          <a:ext cx="3537468" cy="9488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8764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Novo šolsko leto</a:t>
          </a:r>
          <a:endParaRPr lang="sl-SI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7449" y="2228867"/>
        <a:ext cx="3444830" cy="856216"/>
      </dsp:txXfrm>
    </dsp:sp>
    <dsp:sp modelId="{055E74A4-6F57-4BA8-9651-E2986C28A8C6}">
      <dsp:nvSpPr>
        <dsp:cNvPr id="0" name=""/>
        <dsp:cNvSpPr/>
      </dsp:nvSpPr>
      <dsp:spPr>
        <a:xfrm>
          <a:off x="4160322" y="1252845"/>
          <a:ext cx="1640146" cy="16400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23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58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83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42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59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6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12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6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0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6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5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7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5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8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5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9B2F-D96B-4A8F-B936-864A924C6EBB}" type="datetimeFigureOut">
              <a:rPr lang="sl-SI" smtClean="0"/>
              <a:t>30. 09. 2020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46052F-EEF9-4223-9BDD-144A584624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9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luniversal.com.mx/estados/conflicto-del-agua-en-chihuahua-tratado-por-el-que-mexico-le-debe-millones-de-metros-cubicos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useless-knowledge-daily/which-us-presidents-chose-not-to-run-for-a-second-term-eba9cb2660cb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america.gov/understanding-americas-electoral-college-infographic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2020_United_States_presidential_elec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election/2020/candidate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ionwide_opinion_polling_for_the_2016_United_States_presidential_electio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ec.worl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ec.world/en/profile/bilateral-country/mex/partner/us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Študijska skupina za družboslovje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274777"/>
            <a:ext cx="7766936" cy="1398245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/>
              <a:t>Borut Stojilković, mag. prof.</a:t>
            </a:r>
          </a:p>
          <a:p>
            <a:endParaRPr lang="sl-SI" b="1" dirty="0"/>
          </a:p>
          <a:p>
            <a:r>
              <a:rPr lang="sl-SI" b="1" dirty="0" smtClean="0"/>
              <a:t>Zavod Republike Slovenije za šolstvo</a:t>
            </a:r>
          </a:p>
          <a:p>
            <a:r>
              <a:rPr lang="sl-SI" b="1" dirty="0" smtClean="0"/>
              <a:t>30. </a:t>
            </a:r>
            <a:r>
              <a:rPr lang="sl-SI" b="1" dirty="0" smtClean="0"/>
              <a:t>september 2020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54" y="229449"/>
            <a:ext cx="1038225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47350"/>
              </p:ext>
            </p:extLst>
          </p:nvPr>
        </p:nvGraphicFramePr>
        <p:xfrm>
          <a:off x="771896" y="843148"/>
          <a:ext cx="9179625" cy="5361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635">
                  <a:extLst>
                    <a:ext uri="{9D8B030D-6E8A-4147-A177-3AD203B41FA5}">
                      <a16:colId xmlns:a16="http://schemas.microsoft.com/office/drawing/2014/main" val="796992469"/>
                    </a:ext>
                  </a:extLst>
                </a:gridCol>
                <a:gridCol w="3970995">
                  <a:extLst>
                    <a:ext uri="{9D8B030D-6E8A-4147-A177-3AD203B41FA5}">
                      <a16:colId xmlns:a16="http://schemas.microsoft.com/office/drawing/2014/main" val="3390833294"/>
                    </a:ext>
                  </a:extLst>
                </a:gridCol>
                <a:gridCol w="3970995">
                  <a:extLst>
                    <a:ext uri="{9D8B030D-6E8A-4147-A177-3AD203B41FA5}">
                      <a16:colId xmlns:a16="http://schemas.microsoft.com/office/drawing/2014/main" val="2425455288"/>
                    </a:ext>
                  </a:extLst>
                </a:gridCol>
              </a:tblGrid>
              <a:tr h="255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</a:rPr>
                        <a:t> 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</a:rPr>
                        <a:t>Pozitivne posledice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</a:rPr>
                        <a:t>Negativne posledice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698331"/>
                  </a:ext>
                </a:extLst>
              </a:tr>
              <a:tr h="17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</a:rPr>
                        <a:t>Za ZDA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 dirty="0">
                          <a:effectLst/>
                        </a:rPr>
                        <a:t>Zemljišča in delovna sila cenejša kot v ZDA.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 dirty="0">
                          <a:effectLst/>
                        </a:rPr>
                        <a:t>Zakonodaja glede varstva pri delu manj stroga → stroški nižji.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 dirty="0">
                          <a:effectLst/>
                        </a:rPr>
                        <a:t>Manjši pritisk z nelegalnim priseljevanjem.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>
                          <a:effectLst/>
                        </a:rPr>
                        <a:t>Izguba delovnih mest v ZDA zaradi selitve industrije.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633998"/>
                  </a:ext>
                </a:extLst>
              </a:tr>
              <a:tr h="3318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500">
                          <a:effectLst/>
                        </a:rPr>
                        <a:t>Za Mehiko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>
                          <a:effectLst/>
                        </a:rPr>
                        <a:t>Ustvarjanje služb.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>
                          <a:effectLst/>
                        </a:rPr>
                        <a:t>Višanje življenjskega standarda.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>
                          <a:effectLst/>
                        </a:rPr>
                        <a:t>Premeščanje tehnologije.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>
                          <a:effectLst/>
                        </a:rPr>
                        <a:t>Povečana vlaganja.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l-SI" sz="1500">
                          <a:effectLst/>
                        </a:rPr>
                        <a:t>Priliv nove tehnologije in znanja.</a:t>
                      </a:r>
                      <a:endParaRPr lang="sl-SI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 dirty="0">
                          <a:effectLst/>
                        </a:rPr>
                        <a:t>Več delavcev → več marginalnih naselij.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 dirty="0">
                          <a:effectLst/>
                        </a:rPr>
                        <a:t>Nižji okoljevarstveni standardi → povečana kontaminacija prsti, vode in zraka.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 dirty="0">
                          <a:effectLst/>
                        </a:rPr>
                        <a:t>Nižje plače v primerjavi z ameriškimi za isto delo.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 dirty="0">
                          <a:effectLst/>
                        </a:rPr>
                        <a:t>Izolacija od ostalega mehiškega gospodarstva.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 dirty="0">
                          <a:effectLst/>
                        </a:rPr>
                        <a:t>Finančni odlivi predvsem v glavno mesto.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"/>
                      </a:pPr>
                      <a:r>
                        <a:rPr lang="sl-SI" sz="1500" dirty="0">
                          <a:effectLst/>
                        </a:rPr>
                        <a:t>Razvojne razlike v državi.</a:t>
                      </a:r>
                      <a:endParaRPr lang="sl-S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319377"/>
                  </a:ext>
                </a:extLst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771896" y="473816"/>
            <a:ext cx="949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Pozitivne in negativne posledice </a:t>
            </a:r>
            <a:r>
              <a:rPr lang="sl-SI" dirty="0" err="1"/>
              <a:t>maquilador</a:t>
            </a:r>
            <a:r>
              <a:rPr lang="sl-SI" dirty="0"/>
              <a:t> za ZDA in za Mehiko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71896" y="6204426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Vir: Stojilković, 2013.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5150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Reki Kolorado in Rio Grande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7834" y="2312989"/>
            <a:ext cx="8596668" cy="3880773"/>
          </a:xfrm>
        </p:spPr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2143" t="21048" r="33095" b="13428"/>
          <a:stretch/>
        </p:blipFill>
        <p:spPr>
          <a:xfrm>
            <a:off x="867835" y="1695450"/>
            <a:ext cx="4066116" cy="479022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67833" y="1326118"/>
            <a:ext cx="33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Porečji Kolorada in Rio Granda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67833" y="6489771"/>
            <a:ext cx="1760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Vir: Carter, </a:t>
            </a:r>
            <a:r>
              <a:rPr lang="sl-SI" sz="800" dirty="0" err="1" smtClean="0"/>
              <a:t>Mulligan</a:t>
            </a:r>
            <a:r>
              <a:rPr lang="sl-SI" sz="800" dirty="0" smtClean="0"/>
              <a:t>, </a:t>
            </a:r>
            <a:r>
              <a:rPr lang="sl-SI" sz="800" dirty="0" err="1" smtClean="0"/>
              <a:t>Stern</a:t>
            </a:r>
            <a:r>
              <a:rPr lang="sl-SI" sz="800" dirty="0" smtClean="0"/>
              <a:t>, 2018.</a:t>
            </a:r>
            <a:endParaRPr lang="sl-SI" sz="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7500" t="11713" r="28333" b="4286"/>
          <a:stretch/>
        </p:blipFill>
        <p:spPr>
          <a:xfrm>
            <a:off x="5595701" y="1695450"/>
            <a:ext cx="4029866" cy="479022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595701" y="1326118"/>
            <a:ext cx="353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Evolucija suš v S. A. (2011-2015)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37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76800" y="609601"/>
            <a:ext cx="4397202" cy="5431762"/>
          </a:xfrm>
        </p:spPr>
        <p:txBody>
          <a:bodyPr/>
          <a:lstStyle/>
          <a:p>
            <a:r>
              <a:rPr lang="sl-SI" dirty="0" smtClean="0"/>
              <a:t>Bilateralne pogodbe</a:t>
            </a:r>
          </a:p>
          <a:p>
            <a:pPr lvl="1"/>
            <a:r>
              <a:rPr lang="sl-SI" dirty="0" smtClean="0"/>
              <a:t>1889 </a:t>
            </a:r>
            <a:r>
              <a:rPr lang="sl-SI" dirty="0" err="1" smtClean="0"/>
              <a:t>International</a:t>
            </a:r>
            <a:r>
              <a:rPr lang="sl-SI" dirty="0" smtClean="0"/>
              <a:t> </a:t>
            </a:r>
            <a:r>
              <a:rPr lang="sl-SI" dirty="0" err="1" smtClean="0"/>
              <a:t>Boundary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 </a:t>
            </a:r>
            <a:r>
              <a:rPr lang="sl-SI" dirty="0" err="1" smtClean="0"/>
              <a:t>Commission</a:t>
            </a:r>
            <a:r>
              <a:rPr lang="sl-SI" dirty="0" smtClean="0"/>
              <a:t> (IBWC)</a:t>
            </a:r>
          </a:p>
          <a:p>
            <a:pPr lvl="1"/>
            <a:r>
              <a:rPr lang="sl-SI" dirty="0"/>
              <a:t>1944 </a:t>
            </a:r>
            <a:r>
              <a:rPr lang="sl-SI" dirty="0" err="1"/>
              <a:t>Water</a:t>
            </a:r>
            <a:r>
              <a:rPr lang="sl-SI" dirty="0"/>
              <a:t> </a:t>
            </a:r>
            <a:r>
              <a:rPr lang="sl-SI" dirty="0" err="1" smtClean="0"/>
              <a:t>Treaty</a:t>
            </a:r>
            <a:endParaRPr lang="sl-SI" dirty="0" smtClean="0"/>
          </a:p>
          <a:p>
            <a:pPr lvl="1"/>
            <a:r>
              <a:rPr lang="sl-SI" dirty="0" smtClean="0"/>
              <a:t>ZDA Mehiki 1,5 mio AF Kolorada</a:t>
            </a:r>
          </a:p>
          <a:p>
            <a:pPr lvl="1"/>
            <a:r>
              <a:rPr lang="sl-SI" dirty="0" smtClean="0"/>
              <a:t>Mehika ZDA 350,000 AF Rio Granda</a:t>
            </a:r>
          </a:p>
          <a:p>
            <a:pPr lvl="1"/>
            <a:r>
              <a:rPr lang="sl-SI" dirty="0" smtClean="0"/>
              <a:t>ZDA Mehiki 60,000 AF Rio Granda</a:t>
            </a:r>
          </a:p>
          <a:p>
            <a:r>
              <a:rPr lang="sl-SI" dirty="0" smtClean="0"/>
              <a:t>Porečje reke Rio Grande</a:t>
            </a:r>
          </a:p>
          <a:p>
            <a:pPr lvl="1"/>
            <a:r>
              <a:rPr lang="sl-SI" dirty="0" smtClean="0"/>
              <a:t>Od 1994 Mehika večkrat ni zadostila zahtevam pogodbe</a:t>
            </a:r>
          </a:p>
          <a:p>
            <a:pPr lvl="1"/>
            <a:r>
              <a:rPr lang="sl-SI" dirty="0" smtClean="0"/>
              <a:t>Spremembe v petletnih ciklih</a:t>
            </a:r>
          </a:p>
          <a:p>
            <a:pPr lvl="1"/>
            <a:r>
              <a:rPr lang="sl-SI" dirty="0" smtClean="0"/>
              <a:t>‘‘Vojna za vodo‘‘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/>
          <a:stretch/>
        </p:blipFill>
        <p:spPr>
          <a:xfrm>
            <a:off x="1594354" y="114300"/>
            <a:ext cx="2513165" cy="66484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49114" y="114300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Članek iz </a:t>
            </a:r>
          </a:p>
          <a:p>
            <a:r>
              <a:rPr lang="sl-SI" dirty="0" smtClean="0"/>
              <a:t>Dnevnika, </a:t>
            </a:r>
          </a:p>
          <a:p>
            <a:r>
              <a:rPr lang="sl-SI" dirty="0" smtClean="0"/>
              <a:t>26. 9. 2020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39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flicto del agua en Chihuahua: el tratado por el que México le debe millones de metros cúbicos a 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4" y="630432"/>
            <a:ext cx="4976261" cy="27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testa en La Boqu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7" y="3606869"/>
            <a:ext cx="4982448" cy="28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tado de 19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54" y="630432"/>
            <a:ext cx="4338735" cy="57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86507" y="261100"/>
            <a:ext cx="464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Konflikti za vodo v Mehiki, september 2020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86507" y="6380879"/>
            <a:ext cx="792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/>
              <a:t>Vir: </a:t>
            </a:r>
            <a:r>
              <a:rPr lang="sl-SI" sz="800" dirty="0">
                <a:hlinkClick r:id="rId5"/>
              </a:rPr>
              <a:t>https://</a:t>
            </a:r>
            <a:r>
              <a:rPr lang="sl-SI" sz="800" dirty="0" smtClean="0">
                <a:hlinkClick r:id="rId5"/>
              </a:rPr>
              <a:t>www.eluniversal.com.mx/estados/conflicto-del-agua-en-chihuahua-tratado-por-el-que-mexico-le-debe-millones-de-metros-cubicos</a:t>
            </a:r>
            <a:r>
              <a:rPr lang="sl-SI" sz="800" dirty="0" smtClean="0"/>
              <a:t> (Citirano 28. 9. 2020).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4251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9" y="340517"/>
            <a:ext cx="4320000" cy="3240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2" y="2243136"/>
            <a:ext cx="4320000" cy="3240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5" y="3431383"/>
            <a:ext cx="4320000" cy="324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68289" y="0"/>
            <a:ext cx="346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Reka Kolorado v Grand </a:t>
            </a:r>
            <a:r>
              <a:rPr lang="sl-SI" dirty="0" err="1" smtClean="0"/>
              <a:t>Canyonu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588289" y="1873804"/>
            <a:ext cx="292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Hooverjev jez na Koloradu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060152" y="306205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Jezero </a:t>
            </a:r>
            <a:r>
              <a:rPr lang="sl-SI" dirty="0" err="1" smtClean="0"/>
              <a:t>Mead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707315" y="6642556"/>
            <a:ext cx="1579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Avtor: Borut Stojilković, 2011.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7637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Predsedniške volitve v ZDA</a:t>
            </a:r>
            <a:endParaRPr lang="sl-S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20150"/>
              </p:ext>
            </p:extLst>
          </p:nvPr>
        </p:nvGraphicFramePr>
        <p:xfrm>
          <a:off x="6391469" y="1446245"/>
          <a:ext cx="6372809" cy="442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hich US Presidents chose not to run for a second term? | by Elaine Zelby |  Useless Knowledge Blog | 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930400"/>
            <a:ext cx="6715595" cy="33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55573" y="531844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 smtClean="0"/>
              <a:t>Vir: </a:t>
            </a:r>
            <a:r>
              <a:rPr lang="sl-SI" sz="800" dirty="0" smtClean="0">
                <a:hlinkClick r:id="rId8"/>
              </a:rPr>
              <a:t>https</a:t>
            </a:r>
            <a:r>
              <a:rPr lang="sl-SI" sz="800" dirty="0">
                <a:hlinkClick r:id="rId8"/>
              </a:rPr>
              <a:t>://</a:t>
            </a:r>
            <a:r>
              <a:rPr lang="sl-SI" sz="800" dirty="0" smtClean="0">
                <a:hlinkClick r:id="rId8"/>
              </a:rPr>
              <a:t>medium.com/useless-knowledge-daily/which-us-presidents-chose-not-to-run-for-a-second-term-eba9cb2660cb</a:t>
            </a:r>
            <a:r>
              <a:rPr lang="sl-SI" sz="800" dirty="0" smtClean="0"/>
              <a:t> </a:t>
            </a:r>
            <a:r>
              <a:rPr lang="sl-SI" sz="800" dirty="0"/>
              <a:t>(Citirano 25. 9. 2020</a:t>
            </a:r>
            <a:r>
              <a:rPr lang="sl-SI" sz="800" dirty="0" smtClean="0"/>
              <a:t>). </a:t>
            </a:r>
            <a:endParaRPr lang="sl-SI" sz="800" dirty="0"/>
          </a:p>
        </p:txBody>
      </p:sp>
      <p:sp>
        <p:nvSpPr>
          <p:cNvPr id="6" name="Pravokotnik 5"/>
          <p:cNvSpPr/>
          <p:nvPr/>
        </p:nvSpPr>
        <p:spPr>
          <a:xfrm>
            <a:off x="6871168" y="6033280"/>
            <a:ext cx="2049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 smtClean="0"/>
              <a:t>Vir: Rogelj, 2012.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0343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692246"/>
            <a:ext cx="10058400" cy="565490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933061" y="6347155"/>
            <a:ext cx="5266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/>
              <a:t>Vir: </a:t>
            </a:r>
            <a:r>
              <a:rPr lang="sl-SI" sz="800" dirty="0">
                <a:hlinkClick r:id="rId3"/>
              </a:rPr>
              <a:t>https://share.america.gov/understanding-americas-electoral-college-infographic</a:t>
            </a:r>
            <a:r>
              <a:rPr lang="sl-SI" sz="800" dirty="0" smtClean="0">
                <a:hlinkClick r:id="rId3"/>
              </a:rPr>
              <a:t>/</a:t>
            </a:r>
            <a:r>
              <a:rPr lang="sl-SI" sz="800" dirty="0" smtClean="0"/>
              <a:t> (Citirano 25. 9. 2020).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884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2814" t="23194" r="58225" b="19871"/>
          <a:stretch/>
        </p:blipFill>
        <p:spPr>
          <a:xfrm>
            <a:off x="1080653" y="436418"/>
            <a:ext cx="4634345" cy="569421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2944" t="17169" r="58355" b="25688"/>
          <a:stretch/>
        </p:blipFill>
        <p:spPr>
          <a:xfrm>
            <a:off x="6172199" y="436418"/>
            <a:ext cx="4592781" cy="57150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080653" y="6130636"/>
            <a:ext cx="101327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 smtClean="0"/>
              <a:t>Vir: </a:t>
            </a:r>
            <a:r>
              <a:rPr lang="sl-SI" sz="800" dirty="0" smtClean="0">
                <a:hlinkClick r:id="rId4"/>
              </a:rPr>
              <a:t>https</a:t>
            </a:r>
            <a:r>
              <a:rPr lang="sl-SI" sz="800" dirty="0">
                <a:hlinkClick r:id="rId4"/>
              </a:rPr>
              <a:t>://</a:t>
            </a:r>
            <a:r>
              <a:rPr lang="sl-SI" sz="800" dirty="0" smtClean="0">
                <a:hlinkClick r:id="rId4"/>
              </a:rPr>
              <a:t>en.wikipedia.org/wiki/2020_United_States_presidential_election</a:t>
            </a:r>
            <a:r>
              <a:rPr lang="sl-SI" sz="800" dirty="0" smtClean="0"/>
              <a:t> (Citirano: 25. 9. 2020)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3541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3029" t="23808" r="14278" b="31976"/>
          <a:stretch/>
        </p:blipFill>
        <p:spPr>
          <a:xfrm>
            <a:off x="254833" y="1109273"/>
            <a:ext cx="11632367" cy="442209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4833" y="5531371"/>
            <a:ext cx="3794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dirty="0" smtClean="0"/>
              <a:t>Vir: </a:t>
            </a:r>
            <a:r>
              <a:rPr lang="sl-SI" sz="800" dirty="0" smtClean="0">
                <a:hlinkClick r:id="rId3"/>
              </a:rPr>
              <a:t>https</a:t>
            </a:r>
            <a:r>
              <a:rPr lang="sl-SI" sz="800" dirty="0">
                <a:hlinkClick r:id="rId3"/>
              </a:rPr>
              <a:t>://</a:t>
            </a:r>
            <a:r>
              <a:rPr lang="sl-SI" sz="800" dirty="0" smtClean="0">
                <a:hlinkClick r:id="rId3"/>
              </a:rPr>
              <a:t>edition.cnn.com/election/2020/candidates</a:t>
            </a:r>
            <a:r>
              <a:rPr lang="sl-SI" sz="800" dirty="0" smtClean="0"/>
              <a:t> (Citirano 25. 9. 2020)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0096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2654" t="21859" r="35355" b="24183"/>
          <a:stretch/>
        </p:blipFill>
        <p:spPr>
          <a:xfrm>
            <a:off x="1708877" y="779488"/>
            <a:ext cx="8319541" cy="539645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708876" y="6175946"/>
            <a:ext cx="81246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 smtClean="0"/>
              <a:t>Vir: </a:t>
            </a:r>
            <a:r>
              <a:rPr lang="sl-SI" sz="800" dirty="0" smtClean="0">
                <a:hlinkClick r:id="rId3"/>
              </a:rPr>
              <a:t>https</a:t>
            </a:r>
            <a:r>
              <a:rPr lang="sl-SI" sz="800" dirty="0">
                <a:hlinkClick r:id="rId3"/>
              </a:rPr>
              <a:t>://</a:t>
            </a:r>
            <a:r>
              <a:rPr lang="sl-SI" sz="800" dirty="0" smtClean="0">
                <a:hlinkClick r:id="rId3"/>
              </a:rPr>
              <a:t>en.wikipedia.org/wiki/Nationwide_opinion_polling_for_the_2016_United_States_presidential_election</a:t>
            </a:r>
            <a:r>
              <a:rPr lang="sl-SI" sz="800" dirty="0" smtClean="0"/>
              <a:t> (Citirano 25. 9. 2020).</a:t>
            </a:r>
            <a:endParaRPr lang="sl-SI" sz="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08876" y="41015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Ankete z 8. novembra 2016.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134911" y="3382195"/>
            <a:ext cx="2533338" cy="25783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 kritičnega mišljenja in presoje virov.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6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Izbrani aktualni procesi v Severni in Latinski Ameriki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8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6680168"/>
              </p:ext>
            </p:extLst>
          </p:nvPr>
        </p:nvGraphicFramePr>
        <p:xfrm>
          <a:off x="160664" y="719666"/>
          <a:ext cx="113437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763715" y="5049294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Avtor: Borut Stojilković, </a:t>
            </a:r>
          </a:p>
          <a:p>
            <a:r>
              <a:rPr lang="sl-SI" sz="800" dirty="0" smtClean="0"/>
              <a:t>2011, 2013.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1396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Ena Amerika ali več Amerik?</a:t>
            </a:r>
            <a:endParaRPr lang="sl-S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1" y="4040894"/>
            <a:ext cx="3240000" cy="243000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86153" y="647089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San Francisco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10" y="1613202"/>
            <a:ext cx="3645001" cy="2430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77" y="1610892"/>
            <a:ext cx="3645001" cy="2430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08" y="4040894"/>
            <a:ext cx="3645001" cy="24300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637129" y="647089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Ameriška križarka v Havani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630208" y="1239686"/>
            <a:ext cx="255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Terase v kanjonu Kolka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168878" y="1233779"/>
            <a:ext cx="249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Plantaže na jugu Kube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91641" y="124156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Naselje </a:t>
            </a:r>
            <a:r>
              <a:rPr lang="sl-SI" dirty="0" err="1" smtClean="0"/>
              <a:t>Montezuma</a:t>
            </a:r>
            <a:endParaRPr lang="sl-SI" dirty="0" smtClean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76" y="4040894"/>
            <a:ext cx="3240000" cy="2430000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7273776" y="6470894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Namakalne površine v osrčju ZDA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0521157" y="6132340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Avtor: </a:t>
            </a:r>
          </a:p>
          <a:p>
            <a:r>
              <a:rPr lang="sl-SI" sz="800" dirty="0" smtClean="0"/>
              <a:t>Borut Stojilković, 2011-2019.</a:t>
            </a:r>
            <a:endParaRPr lang="sl-SI" sz="800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1618674"/>
            <a:ext cx="3229626" cy="24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01092"/>
          </a:xfrm>
        </p:spPr>
        <p:txBody>
          <a:bodyPr>
            <a:normAutofit/>
          </a:bodyPr>
          <a:lstStyle/>
          <a:p>
            <a:r>
              <a:rPr lang="sl-SI" dirty="0" smtClean="0"/>
              <a:t>Meja med </a:t>
            </a:r>
            <a:br>
              <a:rPr lang="sl-SI" dirty="0" smtClean="0"/>
            </a:br>
            <a:r>
              <a:rPr lang="sl-SI" dirty="0" smtClean="0"/>
              <a:t>ZDA in </a:t>
            </a:r>
            <a:br>
              <a:rPr lang="sl-SI" dirty="0" smtClean="0"/>
            </a:br>
            <a:r>
              <a:rPr lang="sl-SI" dirty="0" smtClean="0"/>
              <a:t>Mehiko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851053"/>
            <a:ext cx="3222862" cy="3880773"/>
          </a:xfrm>
        </p:spPr>
        <p:txBody>
          <a:bodyPr/>
          <a:lstStyle/>
          <a:p>
            <a:r>
              <a:rPr lang="sl-SI" dirty="0"/>
              <a:t>Osamosvojitev Teksasa</a:t>
            </a:r>
          </a:p>
          <a:p>
            <a:r>
              <a:rPr lang="sl-SI" dirty="0"/>
              <a:t>Ameriško-mehiška vojna (1846 →)</a:t>
            </a:r>
          </a:p>
          <a:p>
            <a:r>
              <a:rPr lang="sl-SI" dirty="0"/>
              <a:t>Pogodba v </a:t>
            </a:r>
            <a:r>
              <a:rPr lang="sl-SI" dirty="0" err="1"/>
              <a:t>Guadalupe</a:t>
            </a:r>
            <a:r>
              <a:rPr lang="sl-SI" dirty="0"/>
              <a:t> Hidalgu (1848)</a:t>
            </a:r>
          </a:p>
          <a:p>
            <a:r>
              <a:rPr lang="sl-SI" dirty="0" err="1"/>
              <a:t>Gadsden</a:t>
            </a:r>
            <a:r>
              <a:rPr lang="sl-SI" dirty="0"/>
              <a:t> </a:t>
            </a:r>
            <a:r>
              <a:rPr lang="sl-SI" dirty="0" err="1"/>
              <a:t>Purchase</a:t>
            </a:r>
            <a:r>
              <a:rPr lang="sl-SI" dirty="0"/>
              <a:t> (</a:t>
            </a:r>
            <a:r>
              <a:rPr lang="sl-SI" dirty="0" smtClean="0"/>
              <a:t>1853)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10" y="1089335"/>
            <a:ext cx="7488240" cy="534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>
            <a:off x="4422710" y="720003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Nekateri mejniki oblikovanja ameriške meje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422710" y="6436427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Vir: Stojilković, 2013.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486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Soodvisnost Mehike in ZDA</a:t>
            </a:r>
            <a:endParaRPr lang="sl-S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4580"/>
              </p:ext>
            </p:extLst>
          </p:nvPr>
        </p:nvGraphicFramePr>
        <p:xfrm>
          <a:off x="677862" y="4161461"/>
          <a:ext cx="10238953" cy="241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značba mest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944814"/>
              </p:ext>
            </p:extLst>
          </p:nvPr>
        </p:nvGraphicFramePr>
        <p:xfrm>
          <a:off x="677334" y="1749044"/>
          <a:ext cx="10239482" cy="241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avokotnik 7"/>
          <p:cNvSpPr/>
          <p:nvPr/>
        </p:nvSpPr>
        <p:spPr>
          <a:xfrm>
            <a:off x="677334" y="6573878"/>
            <a:ext cx="2791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dirty="0" smtClean="0"/>
              <a:t>Vir podatkov: </a:t>
            </a:r>
            <a:r>
              <a:rPr lang="sl-SI" sz="800" dirty="0" smtClean="0">
                <a:hlinkClick r:id="rId4"/>
              </a:rPr>
              <a:t>https</a:t>
            </a:r>
            <a:r>
              <a:rPr lang="sl-SI" sz="800" dirty="0">
                <a:hlinkClick r:id="rId4"/>
              </a:rPr>
              <a:t>://oec.world</a:t>
            </a:r>
            <a:r>
              <a:rPr lang="sl-SI" sz="800" dirty="0" smtClean="0">
                <a:hlinkClick r:id="rId4"/>
              </a:rPr>
              <a:t>/</a:t>
            </a:r>
            <a:r>
              <a:rPr lang="sl-SI" sz="800" dirty="0" smtClean="0"/>
              <a:t> (Citirano 28. 9. 2020).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1294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590050054"/>
              </p:ext>
            </p:extLst>
          </p:nvPr>
        </p:nvGraphicFramePr>
        <p:xfrm>
          <a:off x="454478" y="589038"/>
          <a:ext cx="504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/>
          <p:cNvGraphicFramePr/>
          <p:nvPr>
            <p:extLst>
              <p:ext uri="{D42A27DB-BD31-4B8C-83A1-F6EECF244321}">
                <p14:modId xmlns:p14="http://schemas.microsoft.com/office/powerpoint/2010/main" val="2265941657"/>
              </p:ext>
            </p:extLst>
          </p:nvPr>
        </p:nvGraphicFramePr>
        <p:xfrm>
          <a:off x="6169478" y="589038"/>
          <a:ext cx="504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avokotnik 7"/>
          <p:cNvSpPr/>
          <p:nvPr/>
        </p:nvSpPr>
        <p:spPr>
          <a:xfrm>
            <a:off x="454478" y="649359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 smtClean="0"/>
              <a:t>Vir podatkov: </a:t>
            </a:r>
            <a:r>
              <a:rPr lang="sl-SI" sz="800" dirty="0" smtClean="0">
                <a:hlinkClick r:id="rId4"/>
              </a:rPr>
              <a:t>https</a:t>
            </a:r>
            <a:r>
              <a:rPr lang="sl-SI" sz="800" dirty="0">
                <a:hlinkClick r:id="rId4"/>
              </a:rPr>
              <a:t>://</a:t>
            </a:r>
            <a:r>
              <a:rPr lang="sl-SI" sz="800" dirty="0" smtClean="0">
                <a:hlinkClick r:id="rId4"/>
              </a:rPr>
              <a:t>oec.world/en/profile/bilateral-country/mex/partner/usa</a:t>
            </a:r>
            <a:r>
              <a:rPr lang="sl-SI" sz="800" dirty="0" smtClean="0"/>
              <a:t> (Citirano: 28. 9. 2020).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3297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rut\Pictures\GO WEST 2011 2011-10-08\GO WEST 2011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135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158620" y="90787"/>
            <a:ext cx="128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Meja med Kalifornijo </a:t>
            </a:r>
          </a:p>
          <a:p>
            <a:r>
              <a:rPr lang="sl-SI" dirty="0" smtClean="0"/>
              <a:t>In </a:t>
            </a:r>
            <a:r>
              <a:rPr lang="sl-SI" dirty="0" err="1" smtClean="0"/>
              <a:t>Bajo</a:t>
            </a:r>
            <a:r>
              <a:rPr lang="sl-SI" dirty="0" smtClean="0"/>
              <a:t> Kalifornijo</a:t>
            </a: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2282889" y="973875"/>
            <a:ext cx="2034073" cy="948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Zdravstveni in zobozdravstveni turizem</a:t>
            </a:r>
            <a:endParaRPr lang="sl-SI" dirty="0"/>
          </a:p>
        </p:txBody>
      </p:sp>
      <p:sp>
        <p:nvSpPr>
          <p:cNvPr id="5" name="Zaobljeni pravokotnik 4"/>
          <p:cNvSpPr/>
          <p:nvPr/>
        </p:nvSpPr>
        <p:spPr>
          <a:xfrm>
            <a:off x="4998098" y="1776306"/>
            <a:ext cx="2034073" cy="948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Prostitucija in območja tolerance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7713307" y="973875"/>
            <a:ext cx="2034073" cy="948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Varovanje meje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0587135" y="6642556"/>
            <a:ext cx="1579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Avtor: Borut Stojilković, 2011.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4088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Maquiladore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159" y="1561068"/>
            <a:ext cx="6231977" cy="43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677333" y="1432796"/>
            <a:ext cx="4333205" cy="5154616"/>
          </a:xfrm>
        </p:spPr>
        <p:txBody>
          <a:bodyPr>
            <a:normAutofit/>
          </a:bodyPr>
          <a:lstStyle/>
          <a:p>
            <a:r>
              <a:rPr lang="sl-SI" b="1" dirty="0"/>
              <a:t>IZVOR IN OBLIKOVANJE</a:t>
            </a:r>
          </a:p>
          <a:p>
            <a:pPr lvl="1"/>
            <a:r>
              <a:rPr lang="sl-SI" dirty="0"/>
              <a:t>Do 1910 zaposlovanje pri gradni železniške infrastrukture</a:t>
            </a:r>
          </a:p>
          <a:p>
            <a:pPr lvl="1"/>
            <a:r>
              <a:rPr lang="sl-SI" dirty="0"/>
              <a:t>Nova odkritja nahajališč</a:t>
            </a:r>
          </a:p>
          <a:p>
            <a:pPr lvl="1"/>
            <a:r>
              <a:rPr lang="sl-SI" dirty="0"/>
              <a:t>Svetovna vojna in velika gospodarska kriza</a:t>
            </a:r>
          </a:p>
          <a:p>
            <a:pPr lvl="1"/>
            <a:r>
              <a:rPr lang="sl-SI" dirty="0"/>
              <a:t>Program ‘‘Bracero’’ (1942)</a:t>
            </a:r>
          </a:p>
          <a:p>
            <a:pPr lvl="1"/>
            <a:r>
              <a:rPr lang="sl-SI" dirty="0"/>
              <a:t>Mejni </a:t>
            </a:r>
            <a:r>
              <a:rPr lang="sl-SI" dirty="0" err="1"/>
              <a:t>industrializacijski</a:t>
            </a:r>
            <a:r>
              <a:rPr lang="sl-SI" dirty="0"/>
              <a:t> program</a:t>
            </a:r>
          </a:p>
          <a:p>
            <a:r>
              <a:rPr lang="sl-SI" b="1" dirty="0"/>
              <a:t>RAZVOJ</a:t>
            </a:r>
          </a:p>
          <a:p>
            <a:pPr lvl="1"/>
            <a:r>
              <a:rPr lang="sl-SI" dirty="0"/>
              <a:t>‘‘Zona Libre’’</a:t>
            </a:r>
          </a:p>
          <a:p>
            <a:pPr lvl="1"/>
            <a:r>
              <a:rPr lang="sl-SI" dirty="0"/>
              <a:t>Ukinitev programa Bracero (1964)</a:t>
            </a:r>
          </a:p>
          <a:p>
            <a:pPr lvl="1"/>
            <a:r>
              <a:rPr lang="sl-SI" dirty="0" err="1"/>
              <a:t>Border</a:t>
            </a:r>
            <a:r>
              <a:rPr lang="sl-SI" dirty="0"/>
              <a:t> </a:t>
            </a:r>
            <a:r>
              <a:rPr lang="sl-SI" dirty="0" err="1"/>
              <a:t>Industrialization</a:t>
            </a:r>
            <a:r>
              <a:rPr lang="sl-SI" dirty="0"/>
              <a:t> Program (1965)</a:t>
            </a:r>
          </a:p>
          <a:p>
            <a:pPr lvl="1"/>
            <a:r>
              <a:rPr lang="sl-SI" dirty="0"/>
              <a:t>Zakon iz leta 1963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48159" y="1191736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Število zaposlenih v </a:t>
            </a:r>
            <a:r>
              <a:rPr lang="sl-SI" dirty="0" err="1"/>
              <a:t>m</a:t>
            </a:r>
            <a:r>
              <a:rPr lang="sl-SI" dirty="0" err="1" smtClean="0"/>
              <a:t>aquiladorah</a:t>
            </a:r>
            <a:r>
              <a:rPr lang="sl-SI" dirty="0" smtClean="0"/>
              <a:t> leta 2006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348159" y="5909438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Vir: Stojilković, 2013.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0877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Razvoj krogi </a:t>
            </a:r>
            <a:r>
              <a:rPr lang="sl-SI" dirty="0" err="1" smtClean="0"/>
              <a:t>maquilador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94068"/>
              </p:ext>
            </p:extLst>
          </p:nvPr>
        </p:nvGraphicFramePr>
        <p:xfrm>
          <a:off x="577700" y="1600201"/>
          <a:ext cx="575930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6636" y="1930400"/>
            <a:ext cx="5275647" cy="36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6436636" y="5618416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smtClean="0"/>
              <a:t>Vir: Stojilković, 2013.</a:t>
            </a:r>
            <a:endParaRPr lang="sl-SI" sz="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337002" y="1561068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Spreminjanje št. zaposlenih v </a:t>
            </a:r>
            <a:r>
              <a:rPr lang="sl-SI" dirty="0" err="1" smtClean="0"/>
              <a:t>Maquiladorah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04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Potujoči nap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TM02900688[[fn=Ploskev]]</Template>
  <TotalTime>897</TotalTime>
  <Words>645</Words>
  <Application>Microsoft Office PowerPoint</Application>
  <PresentationFormat>Širokozaslonsko</PresentationFormat>
  <Paragraphs>121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Gladko</vt:lpstr>
      <vt:lpstr>Študijska skupina za družboslovje</vt:lpstr>
      <vt:lpstr>Izbrani aktualni procesi v Severni in Latinski Ameriki</vt:lpstr>
      <vt:lpstr>I. Ena Amerika ali več Amerik?</vt:lpstr>
      <vt:lpstr>Meja med  ZDA in  Mehiko</vt:lpstr>
      <vt:lpstr>II. Soodvisnost Mehike in ZDA</vt:lpstr>
      <vt:lpstr>PowerPointova predstavitev</vt:lpstr>
      <vt:lpstr>PowerPointova predstavitev</vt:lpstr>
      <vt:lpstr>Maquiladore</vt:lpstr>
      <vt:lpstr>Razvoj krogi maquilador</vt:lpstr>
      <vt:lpstr>PowerPointova predstavitev</vt:lpstr>
      <vt:lpstr>Reki Kolorado in Rio Grande</vt:lpstr>
      <vt:lpstr>PowerPointova predstavitev</vt:lpstr>
      <vt:lpstr>PowerPointova predstavitev</vt:lpstr>
      <vt:lpstr>PowerPointova predstavitev</vt:lpstr>
      <vt:lpstr>III. Predsedniške volitve v ZDA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Načrtovanje vzgojno-izobraževalnega dela s sodobnimi učnimi pristopi pri geografiji</dc:title>
  <dc:creator>Borut Stojilković</dc:creator>
  <cp:lastModifiedBy>Borut Stojilković</cp:lastModifiedBy>
  <cp:revision>65</cp:revision>
  <dcterms:created xsi:type="dcterms:W3CDTF">2020-09-17T11:16:47Z</dcterms:created>
  <dcterms:modified xsi:type="dcterms:W3CDTF">2020-09-30T08:02:19Z</dcterms:modified>
</cp:coreProperties>
</file>