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3" r:id="rId6"/>
    <p:sldId id="269" r:id="rId7"/>
    <p:sldId id="261" r:id="rId8"/>
    <p:sldId id="265" r:id="rId9"/>
    <p:sldId id="268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Gaber" initials="BG" lastIdx="7" clrIdx="0"/>
  <p:cmAuthor id="1" name="Vojko Kunaver" initials="VK" lastIdx="1" clrIdx="1">
    <p:extLst>
      <p:ext uri="{19B8F6BF-5375-455C-9EA6-DF929625EA0E}">
        <p15:presenceInfo xmlns:p15="http://schemas.microsoft.com/office/powerpoint/2012/main" userId="S-1-5-21-842925246-630328440-1417001333-1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532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771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43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576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374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55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143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2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566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21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539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2946-F3E4-42D5-9849-07D8C967E4C9}" type="datetimeFigureOut">
              <a:rPr lang="sl-SI" smtClean="0"/>
              <a:t>19.8.2020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18E7-4D57-4763-AC66-C8D31383D8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5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70016" y="475013"/>
            <a:ext cx="10097984" cy="303495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</a:rPr>
              <a:t>Pandemije in kužne bolezni v 20. stoletju</a:t>
            </a:r>
            <a:endParaRPr lang="sl-SI" sz="5400" b="1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sl-SI" dirty="0" smtClean="0"/>
          </a:p>
          <a:p>
            <a:r>
              <a:rPr lang="sl-SI" sz="2000" dirty="0" smtClean="0"/>
              <a:t>Delovno gradivo za SPI (Družboslovje) in SSI (zgodovina) </a:t>
            </a:r>
          </a:p>
          <a:p>
            <a:r>
              <a:rPr lang="sl-SI" sz="2000" dirty="0" smtClean="0"/>
              <a:t>Pripravil: Vojko Kunaver, april - avgust  2020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6740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Učni cilji in standardi znanja - nameni učenja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i="1" dirty="0" smtClean="0"/>
              <a:t>Dijak je zmožen:</a:t>
            </a:r>
          </a:p>
          <a:p>
            <a:r>
              <a:rPr lang="sl-SI" dirty="0"/>
              <a:t>spoznati najpomembnejše znanstveno-tehnične dosežke zadnjih 200 let </a:t>
            </a:r>
            <a:r>
              <a:rPr lang="sl-SI" dirty="0" smtClean="0"/>
              <a:t>(SPI)</a:t>
            </a:r>
            <a:endParaRPr lang="sl-SI" dirty="0"/>
          </a:p>
          <a:p>
            <a:r>
              <a:rPr lang="sl-SI" dirty="0" smtClean="0"/>
              <a:t>razumeti </a:t>
            </a:r>
            <a:r>
              <a:rPr lang="sl-SI" dirty="0"/>
              <a:t>posledice prve svetovne vojne </a:t>
            </a:r>
            <a:r>
              <a:rPr lang="sl-SI" dirty="0" smtClean="0"/>
              <a:t>(SPI)</a:t>
            </a:r>
          </a:p>
          <a:p>
            <a:r>
              <a:rPr lang="sl-SI" dirty="0"/>
              <a:t>Spoznava posledice vojne za evropske države in narode </a:t>
            </a:r>
            <a:r>
              <a:rPr lang="sl-SI" dirty="0" smtClean="0"/>
              <a:t>(SSI)</a:t>
            </a:r>
          </a:p>
          <a:p>
            <a:r>
              <a:rPr lang="sl-SI" dirty="0"/>
              <a:t>Spoznava dosežke tehnike in tehnologije v drugi polovici 20. </a:t>
            </a:r>
            <a:r>
              <a:rPr lang="sl-SI" dirty="0" smtClean="0"/>
              <a:t>stoletja (SSI)</a:t>
            </a:r>
          </a:p>
          <a:p>
            <a:r>
              <a:rPr lang="sl-SI" i="1" dirty="0" smtClean="0">
                <a:solidFill>
                  <a:srgbClr val="0070C0"/>
                </a:solidFill>
              </a:rPr>
              <a:t>*navede </a:t>
            </a:r>
            <a:r>
              <a:rPr lang="sl-SI" i="1" dirty="0">
                <a:solidFill>
                  <a:srgbClr val="0070C0"/>
                </a:solidFill>
              </a:rPr>
              <a:t>hude bolezni (npr. kuga), ki so mučile ljudi v </a:t>
            </a:r>
            <a:r>
              <a:rPr lang="sl-SI" i="1" dirty="0" smtClean="0">
                <a:solidFill>
                  <a:srgbClr val="0070C0"/>
                </a:solidFill>
              </a:rPr>
              <a:t>preteklosti (SSI)</a:t>
            </a:r>
          </a:p>
          <a:p>
            <a:r>
              <a:rPr lang="sl-SI" i="1" dirty="0" smtClean="0">
                <a:solidFill>
                  <a:srgbClr val="0070C0"/>
                </a:solidFill>
              </a:rPr>
              <a:t>*</a:t>
            </a:r>
            <a:r>
              <a:rPr lang="sl-SI" i="1" dirty="0">
                <a:solidFill>
                  <a:srgbClr val="0070C0"/>
                </a:solidFill>
              </a:rPr>
              <a:t>navede primere sodobnih bolezni, ki jih še ne znamo </a:t>
            </a:r>
            <a:r>
              <a:rPr lang="sl-SI" i="1" dirty="0" smtClean="0">
                <a:solidFill>
                  <a:srgbClr val="0070C0"/>
                </a:solidFill>
              </a:rPr>
              <a:t>premagati (SSI)</a:t>
            </a:r>
          </a:p>
          <a:p>
            <a:r>
              <a:rPr lang="sl-SI" dirty="0" smtClean="0"/>
              <a:t>* - izbirne teme iz kataloga znanj zgodovina, ki jih zaradi aktualnosti lahko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vključimo 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i="1" dirty="0" smtClean="0"/>
          </a:p>
        </p:txBody>
      </p:sp>
    </p:spTree>
    <p:extLst>
      <p:ext uri="{BB962C8B-B14F-4D97-AF65-F5344CB8AC3E}">
        <p14:creationId xmlns:p14="http://schemas.microsoft.com/office/powerpoint/2010/main" val="3761076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/>
              <a:t>Navodila za ugotavljanje dijakovega predznanja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Opiši, kaj si o boleznih kot so kuga, kolera, ošpice, SARS, ptičja gripa že slišal </a:t>
            </a:r>
          </a:p>
          <a:p>
            <a:r>
              <a:rPr lang="sl-SI" dirty="0" smtClean="0"/>
              <a:t>Kaj ti pomenita izraza epidemija in pandemija? Razišči na spletu!</a:t>
            </a:r>
          </a:p>
          <a:p>
            <a:r>
              <a:rPr lang="sl-SI" dirty="0" smtClean="0"/>
              <a:t>Kaj pomeni izraz ‘‘ karantena‘‘ in za kaj se ta uporablja še danes?</a:t>
            </a:r>
          </a:p>
          <a:p>
            <a:r>
              <a:rPr lang="sl-SI" dirty="0" smtClean="0"/>
              <a:t>S svojimi besedami pojasni, kaj  pomenita izraza cepljenje in imunost</a:t>
            </a:r>
          </a:p>
        </p:txBody>
      </p:sp>
    </p:spTree>
    <p:extLst>
      <p:ext uri="{BB962C8B-B14F-4D97-AF65-F5344CB8AC3E}">
        <p14:creationId xmlns:p14="http://schemas.microsoft.com/office/powerpoint/2010/main" val="358522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Ugotavljanje predznanja: Zgodovina nas opozarja </a:t>
            </a:r>
            <a:r>
              <a:rPr lang="sl-SI" sz="2800" dirty="0" smtClean="0">
                <a:solidFill>
                  <a:schemeClr val="bg1"/>
                </a:solidFill>
              </a:rPr>
              <a:t>(in se žal tudi ponavlja) </a:t>
            </a:r>
            <a:r>
              <a:rPr lang="sl-SI" sz="1800" dirty="0"/>
              <a:t>(vir slik: internet)</a:t>
            </a:r>
            <a:endParaRPr lang="sl-SI" sz="1800" dirty="0">
              <a:solidFill>
                <a:schemeClr val="bg1"/>
              </a:solidFill>
            </a:endParaRPr>
          </a:p>
        </p:txBody>
      </p:sp>
      <p:pic>
        <p:nvPicPr>
          <p:cNvPr id="10" name="Označba mesta vsebine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965" t="19980" r="25479" b="35353"/>
          <a:stretch/>
        </p:blipFill>
        <p:spPr>
          <a:xfrm>
            <a:off x="316150" y="2701636"/>
            <a:ext cx="6060405" cy="2358737"/>
          </a:xfrm>
          <a:prstGeom prst="rect">
            <a:avLst/>
          </a:prstGeom>
        </p:spPr>
      </p:pic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4709" y="1690688"/>
            <a:ext cx="4651664" cy="26165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540" y="4307249"/>
            <a:ext cx="3840984" cy="2470984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0619509" y="4852555"/>
            <a:ext cx="12884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Španska gripa 1918 - zgoraj</a:t>
            </a:r>
          </a:p>
          <a:p>
            <a:endParaRPr lang="sl-SI" dirty="0" smtClean="0"/>
          </a:p>
          <a:p>
            <a:r>
              <a:rPr lang="sl-SI" sz="1600" dirty="0" smtClean="0"/>
              <a:t>Napis levo: Če se zmotim bo (on) umrl</a:t>
            </a:r>
            <a:endParaRPr lang="sl-SI" sz="1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23455" y="5725391"/>
            <a:ext cx="4623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Vir: Katarina Keber, Španska gripa leta 1918 v osrednje slovenskem prostoru, ZRC SAZU, Institut Milka Kosa 2017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24595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l-SI" dirty="0" smtClean="0"/>
              <a:t>Predvidene dejavnosti za  dijake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sl-SI" dirty="0" smtClean="0"/>
              <a:t>Skušajo ugotoviti od kod </a:t>
            </a:r>
            <a:r>
              <a:rPr lang="sl-SI" dirty="0"/>
              <a:t>izraz ‘‘španska gripa‘‘ </a:t>
            </a:r>
            <a:endParaRPr lang="sl-SI" dirty="0" smtClean="0"/>
          </a:p>
          <a:p>
            <a:pPr algn="just"/>
            <a:r>
              <a:rPr lang="sl-SI" dirty="0" smtClean="0"/>
              <a:t>S </a:t>
            </a:r>
            <a:r>
              <a:rPr lang="sl-SI" dirty="0"/>
              <a:t>pomočjo virov na spletu </a:t>
            </a:r>
            <a:r>
              <a:rPr lang="sl-SI" dirty="0" smtClean="0"/>
              <a:t>raziskujejo in iščejo podatke o tej bolezni</a:t>
            </a:r>
            <a:endParaRPr lang="sl-SI" dirty="0"/>
          </a:p>
          <a:p>
            <a:pPr algn="just"/>
            <a:r>
              <a:rPr lang="sl-SI" dirty="0"/>
              <a:t>Ugotovi, kakšen </a:t>
            </a:r>
            <a:r>
              <a:rPr lang="sl-SI" dirty="0" smtClean="0"/>
              <a:t>je bil obseg in smrtnost pri tej bolezni </a:t>
            </a:r>
          </a:p>
          <a:p>
            <a:pPr algn="just"/>
            <a:r>
              <a:rPr lang="sl-SI" dirty="0" smtClean="0"/>
              <a:t>Iščejo vire in literaturo </a:t>
            </a:r>
            <a:r>
              <a:rPr lang="sl-SI" dirty="0"/>
              <a:t>podatke, kako je bilo s to boleznijo na ozemlju današnje </a:t>
            </a:r>
            <a:r>
              <a:rPr lang="sl-SI" dirty="0" smtClean="0"/>
              <a:t>Slovenije pred nekaj več kot 100 leti</a:t>
            </a:r>
          </a:p>
          <a:p>
            <a:pPr algn="just"/>
            <a:r>
              <a:rPr lang="sl-SI" dirty="0" smtClean="0"/>
              <a:t>Poiščejo razlike v soočanju z obema pandemijama pred 100 leti in danes</a:t>
            </a:r>
          </a:p>
          <a:p>
            <a:pPr algn="just"/>
            <a:r>
              <a:rPr lang="sl-SI" dirty="0" smtClean="0"/>
              <a:t>Iščejo vire in podatke o COVID-19 v Sloveniji in svetu ter jih primerjajo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606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Primerjava podatkov in razmislek</a:t>
            </a:r>
            <a:endParaRPr lang="sl-SI" b="1" dirty="0">
              <a:solidFill>
                <a:schemeClr val="bg1"/>
              </a:solidFill>
            </a:endParaRPr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18408"/>
            <a:ext cx="5650988" cy="4306599"/>
          </a:xfrm>
          <a:prstGeom prst="rect">
            <a:avLst/>
          </a:prstGeom>
        </p:spPr>
      </p:pic>
      <p:pic>
        <p:nvPicPr>
          <p:cNvPr id="15" name="Označba mesta vsebine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9342" y="1792430"/>
            <a:ext cx="6552658" cy="43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8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sl-SI" dirty="0" smtClean="0"/>
              <a:t>Dejavnosti za dijake: </a:t>
            </a:r>
            <a:br>
              <a:rPr lang="sl-SI" dirty="0" smtClean="0"/>
            </a:br>
            <a:r>
              <a:rPr lang="sl-SI" dirty="0" smtClean="0"/>
              <a:t>Španska gripa in COVID-19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dirty="0">
                <a:solidFill>
                  <a:srgbClr val="002060"/>
                </a:solidFill>
              </a:rPr>
              <a:t>Ugotovi zakaj je izraz ‘‘španska gripa‘‘ nekoliko ponesrečen</a:t>
            </a:r>
          </a:p>
          <a:p>
            <a:r>
              <a:rPr lang="sl-SI" dirty="0">
                <a:solidFill>
                  <a:srgbClr val="002060"/>
                </a:solidFill>
              </a:rPr>
              <a:t>S pomočjo virov na spletu razišči od kod in kdaj je ta bolezen prišla</a:t>
            </a:r>
          </a:p>
          <a:p>
            <a:r>
              <a:rPr lang="sl-SI" dirty="0">
                <a:solidFill>
                  <a:srgbClr val="002060"/>
                </a:solidFill>
              </a:rPr>
              <a:t>Ugotovi, kakšen obseg je ta bolezen zavzela in kake so bile </a:t>
            </a:r>
            <a:r>
              <a:rPr lang="sl-SI" dirty="0" smtClean="0">
                <a:solidFill>
                  <a:srgbClr val="002060"/>
                </a:solidFill>
              </a:rPr>
              <a:t>posledice za prebivalstvo</a:t>
            </a:r>
          </a:p>
          <a:p>
            <a:r>
              <a:rPr lang="sl-SI" dirty="0" smtClean="0">
                <a:solidFill>
                  <a:srgbClr val="002060"/>
                </a:solidFill>
              </a:rPr>
              <a:t>S pomočjo članka na </a:t>
            </a:r>
            <a:r>
              <a:rPr lang="sl-SI" dirty="0" err="1" smtClean="0">
                <a:solidFill>
                  <a:srgbClr val="002060"/>
                </a:solidFill>
              </a:rPr>
              <a:t>predprejšnji</a:t>
            </a:r>
            <a:r>
              <a:rPr lang="sl-SI" dirty="0" smtClean="0">
                <a:solidFill>
                  <a:srgbClr val="002060"/>
                </a:solidFill>
              </a:rPr>
              <a:t> strani primerjaj ukrepe oblasti v zvezi s poukom v šolah na Slovenskem leta 1918 in 2020!</a:t>
            </a:r>
            <a:endParaRPr lang="sl-SI" dirty="0">
              <a:solidFill>
                <a:srgbClr val="002060"/>
              </a:solidFill>
            </a:endParaRPr>
          </a:p>
          <a:p>
            <a:r>
              <a:rPr lang="sl-SI" dirty="0" smtClean="0">
                <a:solidFill>
                  <a:srgbClr val="002060"/>
                </a:solidFill>
              </a:rPr>
              <a:t>Razloži </a:t>
            </a:r>
            <a:r>
              <a:rPr lang="sl-SI" dirty="0">
                <a:solidFill>
                  <a:srgbClr val="002060"/>
                </a:solidFill>
              </a:rPr>
              <a:t>podobnosti in razlike boja ljudi proti tej nevarni bolezni z današnjim bojem proti COVID-19</a:t>
            </a:r>
          </a:p>
          <a:p>
            <a:r>
              <a:rPr lang="sl-SI" dirty="0">
                <a:solidFill>
                  <a:srgbClr val="002060"/>
                </a:solidFill>
              </a:rPr>
              <a:t> Razloži, česa si se iz tega primera naučil</a:t>
            </a:r>
            <a:endParaRPr lang="sl-SI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7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Dokazi (dijakovega dela)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sl-SI" dirty="0" smtClean="0"/>
              <a:t>Pripravite intervju s starimi starši (po telefonu, </a:t>
            </a:r>
            <a:r>
              <a:rPr lang="sl-SI" dirty="0" err="1" smtClean="0"/>
              <a:t>skype</a:t>
            </a:r>
            <a:r>
              <a:rPr lang="sl-SI" dirty="0" smtClean="0"/>
              <a:t>…) na temo zdravstvenih težav, ki se jih oni spominjajo (črne koze, ptičja gripa, SARS)</a:t>
            </a:r>
          </a:p>
          <a:p>
            <a:r>
              <a:rPr lang="sl-SI" dirty="0" smtClean="0"/>
              <a:t>Zberi nekaj podatkov na spletu o epidemijah npr.: črnih koz v Jugoslaviji 1972, SARS 2002, ptičji gripi 2005-6, eboli 2013-16; </a:t>
            </a:r>
          </a:p>
          <a:p>
            <a:r>
              <a:rPr lang="sl-SI" dirty="0"/>
              <a:t>Pripravi plakat, PPT ali krajši referat na temo </a:t>
            </a:r>
            <a:r>
              <a:rPr lang="sl-SI" dirty="0" smtClean="0"/>
              <a:t>pandemij, ugotovi v čem je današnja tehnologija pripomogla k temu, da se z njimi spopadamo drugače kot v preteklosti </a:t>
            </a:r>
            <a:endParaRPr lang="sl-SI" dirty="0"/>
          </a:p>
          <a:p>
            <a:r>
              <a:rPr lang="sl-SI" dirty="0" smtClean="0"/>
              <a:t>S pomočjo starih staršev in literature utemelji trditev, da so bile strategije za zajezitev teh bolezni v marsičem podobne</a:t>
            </a:r>
          </a:p>
        </p:txBody>
      </p:sp>
    </p:spTree>
    <p:extLst>
      <p:ext uri="{BB962C8B-B14F-4D97-AF65-F5344CB8AC3E}">
        <p14:creationId xmlns:p14="http://schemas.microsoft.com/office/powerpoint/2010/main" val="56345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sl-SI" sz="6000" dirty="0" smtClean="0">
                <a:solidFill>
                  <a:schemeClr val="bg1"/>
                </a:solidFill>
              </a:rPr>
              <a:t>Samorefleksija (dijaki)</a:t>
            </a:r>
            <a:endParaRPr lang="sl-SI" sz="6000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73126"/>
            <a:ext cx="10515600" cy="43513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l-SI" sz="3600" dirty="0" smtClean="0"/>
              <a:t>Kaj sem se naučil  - navedi tri dejstva</a:t>
            </a:r>
          </a:p>
          <a:p>
            <a:r>
              <a:rPr lang="sl-SI" sz="3600" dirty="0" smtClean="0"/>
              <a:t>Razmisli in zapiši dve vprašanji se mi porajata ob tem </a:t>
            </a:r>
          </a:p>
          <a:p>
            <a:r>
              <a:rPr lang="sl-SI" sz="3600" dirty="0" smtClean="0"/>
              <a:t>Navedi eno okoliščino v zvezi z obravnavano temo,  ki je še ne razumeš.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54425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576</Words>
  <Application>Microsoft Office PowerPoint</Application>
  <PresentationFormat>Širokozaslonsko</PresentationFormat>
  <Paragraphs>49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Pandemije in kužne bolezni v 20. stoletju</vt:lpstr>
      <vt:lpstr>Učni cilji in standardi znanja - nameni učenja</vt:lpstr>
      <vt:lpstr>Navodila za ugotavljanje dijakovega predznanja</vt:lpstr>
      <vt:lpstr>Ugotavljanje predznanja: Zgodovina nas opozarja (in se žal tudi ponavlja) (vir slik: internet)</vt:lpstr>
      <vt:lpstr>Predvidene dejavnosti za  dijake</vt:lpstr>
      <vt:lpstr>Primerjava podatkov in razmislek</vt:lpstr>
      <vt:lpstr>Dejavnosti za dijake:  Španska gripa in COVID-19</vt:lpstr>
      <vt:lpstr>Dokazi (dijakovega dela)</vt:lpstr>
      <vt:lpstr>Samorefleksija (dijaki)</vt:lpstr>
    </vt:vector>
  </TitlesOfParts>
  <Company>Zavod RS za šolstvo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Trideset let od prvih svobodnih in demokratičnih volitev v Sloveniji (1990-2020)</dc:title>
  <dc:creator>Vojko Kunaver</dc:creator>
  <cp:lastModifiedBy>Vojko Kunaver</cp:lastModifiedBy>
  <cp:revision>100</cp:revision>
  <dcterms:created xsi:type="dcterms:W3CDTF">2020-04-02T09:15:33Z</dcterms:created>
  <dcterms:modified xsi:type="dcterms:W3CDTF">2020-08-19T12:25:38Z</dcterms:modified>
</cp:coreProperties>
</file>