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3" r:id="rId5"/>
    <p:sldId id="269" r:id="rId6"/>
    <p:sldId id="261" r:id="rId7"/>
    <p:sldId id="271" r:id="rId8"/>
    <p:sldId id="270" r:id="rId9"/>
    <p:sldId id="265" r:id="rId10"/>
    <p:sldId id="268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Gaber" initials="BG" lastIdx="7" clrIdx="0"/>
  <p:cmAuthor id="1" name="Vojko Kunaver" initials="VK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-248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2946-F3E4-42D5-9849-07D8C967E4C9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532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2946-F3E4-42D5-9849-07D8C967E4C9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771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2946-F3E4-42D5-9849-07D8C967E4C9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843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2946-F3E4-42D5-9849-07D8C967E4C9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576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2946-F3E4-42D5-9849-07D8C967E4C9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374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2946-F3E4-42D5-9849-07D8C967E4C9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455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2946-F3E4-42D5-9849-07D8C967E4C9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143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2946-F3E4-42D5-9849-07D8C967E4C9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42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2946-F3E4-42D5-9849-07D8C967E4C9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566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2946-F3E4-42D5-9849-07D8C967E4C9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214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2946-F3E4-42D5-9849-07D8C967E4C9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539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E2946-F3E4-42D5-9849-07D8C967E4C9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05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0016" y="475013"/>
            <a:ext cx="10097984" cy="303495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Prelomni čas: med plebiscitom in osamosvojitvijo Slovenije </a:t>
            </a:r>
            <a:br>
              <a:rPr lang="sl-SI" sz="5400" b="1" dirty="0" smtClean="0">
                <a:solidFill>
                  <a:schemeClr val="bg1"/>
                </a:solidFill>
              </a:rPr>
            </a:br>
            <a:r>
              <a:rPr lang="sl-SI" sz="4000" b="1" dirty="0" smtClean="0">
                <a:solidFill>
                  <a:schemeClr val="bg1"/>
                </a:solidFill>
              </a:rPr>
              <a:t>(30 let kasneje)</a:t>
            </a:r>
            <a:endParaRPr lang="sl-SI" sz="4000" b="1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sl-SI" dirty="0" smtClean="0"/>
          </a:p>
          <a:p>
            <a:r>
              <a:rPr lang="sl-SI" sz="2000" dirty="0" smtClean="0"/>
              <a:t>Delovno gradivo za SPI (Družboslovje) in SSI (zgodovina) </a:t>
            </a:r>
          </a:p>
          <a:p>
            <a:r>
              <a:rPr lang="sl-SI" sz="2000" dirty="0" smtClean="0"/>
              <a:t>Pripravil: Vojko Kunaver, september 2020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6740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sl-SI" sz="6000" dirty="0" smtClean="0">
                <a:solidFill>
                  <a:schemeClr val="bg1"/>
                </a:solidFill>
              </a:rPr>
              <a:t>Samorefleksija (dijaki)</a:t>
            </a:r>
            <a:endParaRPr lang="sl-SI" sz="6000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73126"/>
            <a:ext cx="10515600" cy="435133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sl-SI" sz="3600" dirty="0" smtClean="0"/>
              <a:t>Kaj sem se naučil  - navedi tri dejstva</a:t>
            </a:r>
          </a:p>
          <a:p>
            <a:r>
              <a:rPr lang="sl-SI" sz="3600" dirty="0" smtClean="0"/>
              <a:t>Razmisli in zapiši dve vprašanji se mi porajata ob tem </a:t>
            </a:r>
          </a:p>
          <a:p>
            <a:r>
              <a:rPr lang="sl-SI" sz="3600" dirty="0" smtClean="0"/>
              <a:t>Navedi eno okoliščino v zvezi z obravnavano temo,  ki je še ne razumeš.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54425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Učni cilji in standardi znanja - nameni učenja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i="1" dirty="0" smtClean="0"/>
              <a:t>Dijak je zmožen:</a:t>
            </a:r>
          </a:p>
          <a:p>
            <a:r>
              <a:rPr lang="sl-SI" dirty="0" smtClean="0"/>
              <a:t>Ugotoviti vzroke za razpad SFR Jugoslavije in težnjo Slovenije za osamosvojitev (1)</a:t>
            </a:r>
          </a:p>
          <a:p>
            <a:r>
              <a:rPr lang="sl-SI" dirty="0" smtClean="0"/>
              <a:t>Spozna razloge za ustavne spremembe in razpis plebiscita o samostojnosti in neodvisnosti Slovenije*</a:t>
            </a:r>
          </a:p>
          <a:p>
            <a:r>
              <a:rPr lang="sl-SI" dirty="0" smtClean="0"/>
              <a:t>Spozna, kako je potekala razglasitev samostojne in neodvisne Slovenije in kakšna je bila reakcija jugoslovanskega političnega in vojaškega vrha*</a:t>
            </a:r>
          </a:p>
          <a:p>
            <a:r>
              <a:rPr lang="sl-SI" dirty="0" smtClean="0"/>
              <a:t>(1) srednje poklicno izobraževanje</a:t>
            </a:r>
          </a:p>
          <a:p>
            <a:r>
              <a:rPr lang="sl-SI" dirty="0" smtClean="0"/>
              <a:t>* Srednje strokovno izobraževanje</a:t>
            </a:r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endParaRPr lang="sl-SI" i="1" dirty="0" smtClean="0"/>
          </a:p>
        </p:txBody>
      </p:sp>
    </p:spTree>
    <p:extLst>
      <p:ext uri="{BB962C8B-B14F-4D97-AF65-F5344CB8AC3E}">
        <p14:creationId xmlns:p14="http://schemas.microsoft.com/office/powerpoint/2010/main" val="376107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l-SI" dirty="0" smtClean="0"/>
              <a:t>Navodila za ugotavljanje dijakovega predznanja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l-SI" dirty="0" smtClean="0"/>
              <a:t>Opiši, kaj si o plebiscitu in osamosvajanju Slovenije že izvedel v osnovni šoli</a:t>
            </a:r>
          </a:p>
          <a:p>
            <a:r>
              <a:rPr lang="sl-SI" dirty="0" smtClean="0"/>
              <a:t>Kaj so ti o teh dogodkih povedali starši ali stari starši?</a:t>
            </a:r>
          </a:p>
          <a:p>
            <a:r>
              <a:rPr lang="sl-SI" dirty="0" smtClean="0"/>
              <a:t>Kako se je imenovala država, kjer smo pred letom 1991 živeli Slovenci in kakšne značilnosti jo zaznamujejo?</a:t>
            </a:r>
          </a:p>
          <a:p>
            <a:r>
              <a:rPr lang="sl-SI" dirty="0" smtClean="0"/>
              <a:t>Kaj pa, če tvoji starši  </a:t>
            </a:r>
            <a:r>
              <a:rPr lang="sl-SI" dirty="0"/>
              <a:t>niso Slovenci, kaj jih je pripeljalo v Slovenijo in zakaj?</a:t>
            </a:r>
          </a:p>
          <a:p>
            <a:r>
              <a:rPr lang="sl-SI" dirty="0" smtClean="0"/>
              <a:t>V razgovoru s starimi starši poskusi izbrati tri pozitivne in tri negativne plati življenja v Jugoslaviji</a:t>
            </a:r>
          </a:p>
        </p:txBody>
      </p:sp>
    </p:spTree>
    <p:extLst>
      <p:ext uri="{BB962C8B-B14F-4D97-AF65-F5344CB8AC3E}">
        <p14:creationId xmlns:p14="http://schemas.microsoft.com/office/powerpoint/2010/main" val="358522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sl-SI" dirty="0" smtClean="0"/>
              <a:t>Dijaki raziskujejo in iščejo odgovore na vprašanja (dejavnosti)</a:t>
            </a:r>
            <a:endParaRPr lang="sl-SI" dirty="0"/>
          </a:p>
        </p:txBody>
      </p:sp>
      <p:sp>
        <p:nvSpPr>
          <p:cNvPr id="2" name="Označba mesta vsebine 1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dirty="0" smtClean="0"/>
              <a:t>Kaj je to plebiscit?</a:t>
            </a:r>
          </a:p>
          <a:p>
            <a:r>
              <a:rPr lang="sl-SI" dirty="0" smtClean="0"/>
              <a:t>Letos obeležujemo 100 let od Koroškega plebiscita, kakšen je zgodovinski spomin Slovencev na ta dogodek? </a:t>
            </a:r>
          </a:p>
          <a:p>
            <a:r>
              <a:rPr lang="sl-SI" dirty="0" smtClean="0"/>
              <a:t>Kdaj je bila sprožena pobuda za plebiscit o samostojni in neodvisni državi Sloveniji in kdo so pobudniki?</a:t>
            </a:r>
          </a:p>
          <a:p>
            <a:r>
              <a:rPr lang="sl-SI" dirty="0" smtClean="0"/>
              <a:t>Zakaj prav 23. december 1990?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63326" y="1690689"/>
            <a:ext cx="402377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6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sl-SI" b="1" dirty="0" smtClean="0">
                <a:solidFill>
                  <a:schemeClr val="bg1"/>
                </a:solidFill>
              </a:rPr>
              <a:t>Rezultati plebiscita in zaveze vladi in skupščini (parlamentu)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2" name="Označba mesta vsebine 1"/>
          <p:cNvSpPr>
            <a:spLocks noGrp="1"/>
          </p:cNvSpPr>
          <p:nvPr>
            <p:ph sz="half" idx="1"/>
          </p:nvPr>
        </p:nvSpPr>
        <p:spPr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sl-SI" dirty="0" smtClean="0"/>
              <a:t>Dijaki raziščejo podatke o plebiscitu in poskušajo ugotoviti vzroke za tak rezultat.</a:t>
            </a:r>
          </a:p>
          <a:p>
            <a:r>
              <a:rPr lang="sl-SI" dirty="0" smtClean="0"/>
              <a:t>Povprašajo starše/stare starše če so se udeležili plebiscita</a:t>
            </a:r>
          </a:p>
          <a:p>
            <a:r>
              <a:rPr lang="sl-SI" dirty="0" smtClean="0"/>
              <a:t>Ugotavljajo udeležbo na plebiscitu 1990 in skušajo ugotoviti vzrok za množičnost in navdušenje</a:t>
            </a:r>
          </a:p>
          <a:p>
            <a:r>
              <a:rPr lang="sl-SI" dirty="0" smtClean="0"/>
              <a:t>Kateri praznik imamo 26. decembra?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965" y="1825625"/>
            <a:ext cx="4280493" cy="169061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965" y="3651177"/>
            <a:ext cx="4493509" cy="314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8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sl-SI" sz="3200" dirty="0" smtClean="0">
                <a:solidFill>
                  <a:schemeClr val="bg1"/>
                </a:solidFill>
              </a:rPr>
              <a:t>Dejavnosti za dijake: Razišči, kdo so bili predsedniki jugoslovanskih republik in kaka so bila njihova stališča do Jugoslavije</a:t>
            </a:r>
            <a:endParaRPr lang="sl-SI" sz="3200" dirty="0">
              <a:solidFill>
                <a:schemeClr val="bg1"/>
              </a:solidFill>
            </a:endParaRPr>
          </a:p>
        </p:txBody>
      </p:sp>
      <p:sp>
        <p:nvSpPr>
          <p:cNvPr id="6" name="Označba mesta vsebine 5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dirty="0" smtClean="0"/>
              <a:t>Srečanja predsednikov jugoslovanskih republik, Brdo pri Kranju 11.4.1991</a:t>
            </a:r>
          </a:p>
          <a:p>
            <a:r>
              <a:rPr lang="sl-SI" dirty="0" smtClean="0"/>
              <a:t>Enotna država, konfederacija ali samostojnost?</a:t>
            </a:r>
          </a:p>
          <a:p>
            <a:r>
              <a:rPr lang="sl-SI" dirty="0" smtClean="0"/>
              <a:t>Slovenijo zavezujejo zaveze s plebiscita, poti nazaj ni več</a:t>
            </a:r>
            <a:endParaRPr lang="sl-SI" dirty="0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843" t="41652" r="32102" b="4786"/>
          <a:stretch/>
        </p:blipFill>
        <p:spPr>
          <a:xfrm>
            <a:off x="6137896" y="2286000"/>
            <a:ext cx="5215904" cy="34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7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Velike skrbi za Slovence in njihovo politično vodstvo spomladi 1991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dirty="0" smtClean="0"/>
              <a:t>Kdo so bili proti samostojni Sloveniji?</a:t>
            </a:r>
          </a:p>
          <a:p>
            <a:r>
              <a:rPr lang="sl-SI" dirty="0" smtClean="0"/>
              <a:t>Kakšne so bile mednarodne razmere?</a:t>
            </a:r>
          </a:p>
          <a:p>
            <a:r>
              <a:rPr lang="sl-SI" dirty="0" smtClean="0"/>
              <a:t>Kdo nas iz tujine najbolj vneto podpira?</a:t>
            </a:r>
          </a:p>
          <a:p>
            <a:r>
              <a:rPr lang="sl-SI" dirty="0" smtClean="0"/>
              <a:t>Kdo je v tujini najbolj proti?</a:t>
            </a:r>
          </a:p>
          <a:p>
            <a:r>
              <a:rPr lang="sl-SI" dirty="0" smtClean="0"/>
              <a:t>Kaj pa ekonomsko preživetje?</a:t>
            </a:r>
            <a:endParaRPr lang="sl-SI" dirty="0"/>
          </a:p>
        </p:txBody>
      </p:sp>
      <p:pic>
        <p:nvPicPr>
          <p:cNvPr id="10" name="Označba mesta vsebine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4094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1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Razglasitev samostojne in neodvisne države Slovenije 25.6.1991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sl-SI" dirty="0" smtClean="0"/>
              <a:t>Kljub grožnjam in pomislekom nam je uspelo!</a:t>
            </a:r>
          </a:p>
          <a:p>
            <a:r>
              <a:rPr lang="sl-SI" dirty="0" smtClean="0"/>
              <a:t>Veliko navdušenje med ljudmi</a:t>
            </a:r>
          </a:p>
          <a:p>
            <a:r>
              <a:rPr lang="sl-SI" dirty="0" smtClean="0"/>
              <a:t>Politika je pokazala enotnost</a:t>
            </a:r>
          </a:p>
          <a:p>
            <a:r>
              <a:rPr lang="sl-SI" dirty="0" smtClean="0"/>
              <a:t>Strah pred intervencijo JLA je bil upravičen</a:t>
            </a:r>
          </a:p>
          <a:p>
            <a:r>
              <a:rPr lang="sl-SI" dirty="0" smtClean="0"/>
              <a:t>Začne se desetdnevna vojna za Slovenijo in na koncu Slovenija zmaga!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2298" y="1998696"/>
            <a:ext cx="5729868" cy="38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Dokazi (dijakovega dela)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l-SI" dirty="0" smtClean="0"/>
              <a:t>Zberi nekaj podatkov na spletu o plebiscitu za samostojno in neodvisno Slovenijo; Kdo je bil PROTI? ZAKAJ je bil del ljudi proti? Kdo so izbrisani? </a:t>
            </a:r>
          </a:p>
          <a:p>
            <a:r>
              <a:rPr lang="sl-SI" dirty="0" smtClean="0"/>
              <a:t>Poskusi ugotoviti, ali so bili strahovi nasprotnikov osamosvojitve upravičeni? Potrdi z dokazi. </a:t>
            </a:r>
          </a:p>
          <a:p>
            <a:r>
              <a:rPr lang="sl-SI" dirty="0" smtClean="0"/>
              <a:t>Pripravi </a:t>
            </a:r>
            <a:r>
              <a:rPr lang="sl-SI" dirty="0"/>
              <a:t>plakat, PPT ali krajši referat na temo </a:t>
            </a:r>
            <a:r>
              <a:rPr lang="sl-SI" dirty="0" smtClean="0"/>
              <a:t>plebiscita in osamosvajanja Slovenije; v čem se je Slovenija v prehodnem obdobju razlikovala od ostalih republik Jugoslavije? </a:t>
            </a:r>
          </a:p>
          <a:p>
            <a:r>
              <a:rPr lang="sl-SI" dirty="0" smtClean="0"/>
              <a:t>Kaj meniš o življenju mladih v današnji Sloveniji, če ga primerjaš z življenjem starih staršev v Jugoslaviji? Spremembe, plusi in minusi.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63452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560</Words>
  <Application>Microsoft Office PowerPoint</Application>
  <PresentationFormat>Po meri</PresentationFormat>
  <Paragraphs>52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Officeova tema</vt:lpstr>
      <vt:lpstr>Prelomni čas: med plebiscitom in osamosvojitvijo Slovenije  (30 let kasneje)</vt:lpstr>
      <vt:lpstr>Učni cilji in standardi znanja - nameni učenja</vt:lpstr>
      <vt:lpstr>Navodila za ugotavljanje dijakovega predznanja</vt:lpstr>
      <vt:lpstr>Dijaki raziskujejo in iščejo odgovore na vprašanja (dejavnosti)</vt:lpstr>
      <vt:lpstr>Rezultati plebiscita in zaveze vladi in skupščini (parlamentu)</vt:lpstr>
      <vt:lpstr>Dejavnosti za dijake: Razišči, kdo so bili predsedniki jugoslovanskih republik in kaka so bila njihova stališča do Jugoslavije</vt:lpstr>
      <vt:lpstr>Velike skrbi za Slovence in njihovo politično vodstvo spomladi 1991</vt:lpstr>
      <vt:lpstr>Razglasitev samostojne in neodvisne države Slovenije 25.6.1991</vt:lpstr>
      <vt:lpstr>Dokazi (dijakovega dela)</vt:lpstr>
      <vt:lpstr>Samorefleksija (dijaki)</vt:lpstr>
    </vt:vector>
  </TitlesOfParts>
  <Company>Zavod RS za šolstvo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Trideset let od prvih svobodnih in demokratičnih volitev v Sloveniji (1990-2020)</dc:title>
  <dc:creator>Vojko Kunaver</dc:creator>
  <cp:lastModifiedBy>Jožica Gramc</cp:lastModifiedBy>
  <cp:revision>122</cp:revision>
  <dcterms:created xsi:type="dcterms:W3CDTF">2020-04-02T09:15:33Z</dcterms:created>
  <dcterms:modified xsi:type="dcterms:W3CDTF">2020-09-30T15:44:49Z</dcterms:modified>
</cp:coreProperties>
</file>