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5"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25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l-SI" smtClean="0"/>
              <a:t>Uredite slog naslova matrice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509A250-FF31-4206-8172-F9D3106AACB1}" type="datetimeFigureOut">
              <a:rPr lang="en-US" dirty="0"/>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l-SI" smtClean="0"/>
              <a:t>Uredite slog naslova matrice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4" name="Date Placeholder 3"/>
          <p:cNvSpPr>
            <a:spLocks noGrp="1"/>
          </p:cNvSpPr>
          <p:nvPr>
            <p:ph type="dt" sz="half" idx="10"/>
          </p:nvPr>
        </p:nvSpPr>
        <p:spPr/>
        <p:txBody>
          <a:bodyPr/>
          <a:lstStyle/>
          <a:p>
            <a:fld id="{4509A250-FF31-4206-8172-F9D3106AACB1}" type="datetimeFigureOut">
              <a:rPr lang="en-US" dirty="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sl-SI" smtClean="0"/>
              <a:t>Uredite slog naslova matrice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4" name="Date Placeholder 3"/>
          <p:cNvSpPr>
            <a:spLocks noGrp="1"/>
          </p:cNvSpPr>
          <p:nvPr>
            <p:ph type="dt" sz="half" idx="10"/>
          </p:nvPr>
        </p:nvSpPr>
        <p:spPr/>
        <p:txBody>
          <a:bodyPr/>
          <a:lstStyle/>
          <a:p>
            <a:fld id="{4509A250-FF31-4206-8172-F9D3106AACB1}" type="datetimeFigureOut">
              <a:rPr lang="en-US" dirty="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4509A250-FF31-4206-8172-F9D3106AACB1}" type="datetimeFigureOut">
              <a:rPr lang="en-US" dirty="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l-SI" smtClean="0"/>
              <a:t>Uredite slog naslova matrice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l-SI" smtClean="0"/>
              <a:t>Uredite slog naslova matrice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nchorCtr="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l-SI" smtClean="0"/>
              <a:t>Uredite slog naslova matrice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9796027F-7875-4030-9381-8BD8C4F21935}" type="datetimeFigureOut">
              <a:rPr lang="en-US" dirty="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sl-SI" smtClean="0"/>
              <a:t>Uredite slog naslova matrice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7" name="Date Placeholder 4"/>
          <p:cNvSpPr>
            <a:spLocks noGrp="1"/>
          </p:cNvSpPr>
          <p:nvPr>
            <p:ph type="dt" sz="half" idx="10"/>
          </p:nvPr>
        </p:nvSpPr>
        <p:spPr/>
        <p:txBody>
          <a:bodyPr/>
          <a:lstStyle/>
          <a:p>
            <a:fld id="{4509A250-FF31-4206-8172-F9D3106AACB1}" type="datetimeFigureOut">
              <a:rPr lang="en-US" dirty="0"/>
              <a:t>11/21/2020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509A250-FF31-4206-8172-F9D3106AACB1}" type="datetimeFigureOut">
              <a:rPr lang="en-US" dirty="0"/>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l-SI" smtClean="0"/>
              <a:t>Uredite slog naslova matrice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 Id="rId5" Type="http://schemas.openxmlformats.org/officeDocument/2006/relationships/hyperlink" Target="https://www.youtube.com/watch?v=TapUeSp-MEw&amp;feature=youtu.be"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youtube.com/watch?v=zluJqlS8rYo&amp;feature=youtu.be"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tsTH39pDpZs&amp;feature=youtu.be"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154955" y="1447799"/>
            <a:ext cx="8825658" cy="3329581"/>
          </a:xfrm>
        </p:spPr>
        <p:txBody>
          <a:bodyPr/>
          <a:lstStyle/>
          <a:p>
            <a:r>
              <a:rPr lang="sl-SI" dirty="0" smtClean="0"/>
              <a:t>ŽOGE V TRGOVINI</a:t>
            </a:r>
            <a:br>
              <a:rPr lang="sl-SI" dirty="0" smtClean="0"/>
            </a:br>
            <a:endParaRPr lang="sl-SI" dirty="0"/>
          </a:p>
        </p:txBody>
      </p:sp>
      <p:sp>
        <p:nvSpPr>
          <p:cNvPr id="3" name="Podnaslov 2"/>
          <p:cNvSpPr>
            <a:spLocks noGrp="1"/>
          </p:cNvSpPr>
          <p:nvPr>
            <p:ph type="subTitle" idx="1"/>
          </p:nvPr>
        </p:nvSpPr>
        <p:spPr/>
        <p:txBody>
          <a:bodyPr/>
          <a:lstStyle/>
          <a:p>
            <a:endParaRPr lang="sl-SI"/>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814" y="3582892"/>
            <a:ext cx="3718715" cy="2801432"/>
          </a:xfrm>
          <a:prstGeom prst="rect">
            <a:avLst/>
          </a:prstGeom>
        </p:spPr>
      </p:pic>
    </p:spTree>
    <p:extLst>
      <p:ext uri="{BB962C8B-B14F-4D97-AF65-F5344CB8AC3E}">
        <p14:creationId xmlns:p14="http://schemas.microsoft.com/office/powerpoint/2010/main" val="4053320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46111" y="452718"/>
            <a:ext cx="9219249" cy="929042"/>
          </a:xfrm>
        </p:spPr>
        <p:txBody>
          <a:bodyPr/>
          <a:lstStyle/>
          <a:p>
            <a:pPr>
              <a:lnSpc>
                <a:spcPct val="150000"/>
              </a:lnSpc>
            </a:pPr>
            <a:r>
              <a:rPr lang="sl-SI" dirty="0" smtClean="0"/>
              <a:t>DELO V DELOVNEM ZVEZKU</a:t>
            </a:r>
            <a:br>
              <a:rPr lang="sl-SI" dirty="0" smtClean="0"/>
            </a:br>
            <a:r>
              <a:rPr lang="sl-SI" sz="2400" b="1" dirty="0" smtClean="0"/>
              <a:t>V SREDINI DELOVNEGA ZVEZKA POIŠČI NALEPKE VELIKEGA IN MALEGA BOBNA, TER JIH NALEPI NA STRANI 19 NA USTREZNO MESTO. SLIKI BOBNA NATO ŠE POBARVAJ.</a:t>
            </a:r>
            <a:br>
              <a:rPr lang="sl-SI" sz="2400" b="1" dirty="0" smtClean="0"/>
            </a:br>
            <a:r>
              <a:rPr lang="sl-SI" sz="2400" b="1" dirty="0" smtClean="0"/>
              <a:t/>
            </a:r>
            <a:br>
              <a:rPr lang="sl-SI" sz="2400" b="1" dirty="0" smtClean="0"/>
            </a:br>
            <a:r>
              <a:rPr lang="sl-SI" sz="2400" b="1" dirty="0"/>
              <a:t/>
            </a:r>
            <a:br>
              <a:rPr lang="sl-SI" sz="2400" b="1" dirty="0"/>
            </a:br>
            <a:r>
              <a:rPr lang="sl-SI" sz="2400" b="1" dirty="0" smtClean="0"/>
              <a:t>ZA KONEC PA NARIŠI SPODAJ ŠE SVOJO ŽOGO.</a:t>
            </a:r>
            <a:br>
              <a:rPr lang="sl-SI" sz="2400" b="1" dirty="0" smtClean="0"/>
            </a:br>
            <a:r>
              <a:rPr lang="sl-SI" sz="2400" b="1" dirty="0" smtClean="0"/>
              <a:t/>
            </a:r>
            <a:br>
              <a:rPr lang="sl-SI" sz="2400" b="1" dirty="0" smtClean="0"/>
            </a:br>
            <a:r>
              <a:rPr lang="sl-SI" sz="2400" b="1" dirty="0" smtClean="0"/>
              <a:t>ČE BO V TEM TEDNU KAKŠEN DAN LEPO VREME,</a:t>
            </a:r>
            <a:br>
              <a:rPr lang="sl-SI" sz="2400" b="1" dirty="0" smtClean="0"/>
            </a:br>
            <a:r>
              <a:rPr lang="sl-SI" sz="2400" b="1" dirty="0" smtClean="0"/>
              <a:t>SE POJDI VEN ŽOGAT.</a:t>
            </a:r>
            <a:endParaRPr lang="sl-SI" sz="2400" b="1" dirty="0"/>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5596" y="3148012"/>
            <a:ext cx="3772359" cy="2612708"/>
          </a:xfrm>
          <a:prstGeom prst="rect">
            <a:avLst/>
          </a:prstGeom>
        </p:spPr>
      </p:pic>
    </p:spTree>
    <p:extLst>
      <p:ext uri="{BB962C8B-B14F-4D97-AF65-F5344CB8AC3E}">
        <p14:creationId xmlns:p14="http://schemas.microsoft.com/office/powerpoint/2010/main" val="148621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sl-SI" sz="7200" i="1" dirty="0" smtClean="0"/>
              <a:t>ŽOGE V TRGOVINI</a:t>
            </a:r>
            <a:endParaRPr lang="sl-SI" sz="7200" i="1" dirty="0"/>
          </a:p>
        </p:txBody>
      </p:sp>
      <p:pic>
        <p:nvPicPr>
          <p:cNvPr id="5" name="Označba mesta slike 4"/>
          <p:cNvPicPr>
            <a:picLocks noGrp="1" noChangeAspect="1"/>
          </p:cNvPicPr>
          <p:nvPr>
            <p:ph type="pic" idx="1"/>
          </p:nvPr>
        </p:nvPicPr>
        <p:blipFill>
          <a:blip r:embed="rId4">
            <a:extLst>
              <a:ext uri="{28A0092B-C50C-407E-A947-70E740481C1C}">
                <a14:useLocalDpi xmlns:a14="http://schemas.microsoft.com/office/drawing/2010/main" val="0"/>
              </a:ext>
            </a:extLst>
          </a:blip>
          <a:srcRect l="6717" r="6717"/>
          <a:stretch>
            <a:fillRect/>
          </a:stretch>
        </p:blipFill>
        <p:spPr>
          <a:xfrm>
            <a:off x="6965949" y="1143000"/>
            <a:ext cx="3899587" cy="5570838"/>
          </a:xfrm>
        </p:spPr>
      </p:pic>
      <p:sp>
        <p:nvSpPr>
          <p:cNvPr id="4" name="Označba mesta besedila 3"/>
          <p:cNvSpPr>
            <a:spLocks noGrp="1"/>
          </p:cNvSpPr>
          <p:nvPr>
            <p:ph type="body" sz="half" idx="2"/>
          </p:nvPr>
        </p:nvSpPr>
        <p:spPr/>
        <p:txBody>
          <a:bodyPr/>
          <a:lstStyle/>
          <a:p>
            <a:endParaRPr lang="sl-SI" dirty="0"/>
          </a:p>
        </p:txBody>
      </p:sp>
      <p:pic>
        <p:nvPicPr>
          <p:cNvPr id="7"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69427" y="4099718"/>
            <a:ext cx="487363" cy="487363"/>
          </a:xfrm>
          <a:prstGeom prst="rect">
            <a:avLst/>
          </a:prstGeom>
        </p:spPr>
      </p:pic>
    </p:spTree>
    <p:extLst>
      <p:ext uri="{BB962C8B-B14F-4D97-AF65-F5344CB8AC3E}">
        <p14:creationId xmlns:p14="http://schemas.microsoft.com/office/powerpoint/2010/main" val="3995843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56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ŽOGE V TRGOVINI</a:t>
            </a:r>
            <a:endParaRPr lang="sl-SI" dirty="0"/>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2274" y="452718"/>
            <a:ext cx="4939023" cy="5670391"/>
          </a:xfrm>
        </p:spPr>
      </p:pic>
      <p:sp>
        <p:nvSpPr>
          <p:cNvPr id="6" name="PoljeZBesedilom 5"/>
          <p:cNvSpPr txBox="1"/>
          <p:nvPr/>
        </p:nvSpPr>
        <p:spPr>
          <a:xfrm>
            <a:off x="703836" y="2199501"/>
            <a:ext cx="6120714" cy="2862322"/>
          </a:xfrm>
          <a:prstGeom prst="rect">
            <a:avLst/>
          </a:prstGeom>
          <a:noFill/>
        </p:spPr>
        <p:txBody>
          <a:bodyPr wrap="square" rtlCol="0">
            <a:spAutoFit/>
          </a:bodyPr>
          <a:lstStyle/>
          <a:p>
            <a:pPr>
              <a:lnSpc>
                <a:spcPct val="200000"/>
              </a:lnSpc>
            </a:pPr>
            <a:r>
              <a:rPr lang="sl-SI" dirty="0" smtClean="0"/>
              <a:t>Odpri stran 17 v delovnem zvezku </a:t>
            </a:r>
          </a:p>
          <a:p>
            <a:pPr>
              <a:lnSpc>
                <a:spcPct val="200000"/>
              </a:lnSpc>
            </a:pPr>
            <a:r>
              <a:rPr lang="sl-SI" dirty="0"/>
              <a:t>i</a:t>
            </a:r>
            <a:r>
              <a:rPr lang="sl-SI" dirty="0" smtClean="0"/>
              <a:t>n pobarvaj žoge na policah:</a:t>
            </a:r>
          </a:p>
          <a:p>
            <a:pPr marL="342900" indent="-342900">
              <a:lnSpc>
                <a:spcPct val="200000"/>
              </a:lnSpc>
              <a:buFontTx/>
              <a:buAutoNum type="arabicPeriod"/>
            </a:pPr>
            <a:r>
              <a:rPr lang="sl-SI" dirty="0"/>
              <a:t>NA ZGORNJI POLICI POBARVAJ VSE ŽOGE </a:t>
            </a:r>
            <a:r>
              <a:rPr lang="sl-SI" b="1" dirty="0" smtClean="0">
                <a:solidFill>
                  <a:srgbClr val="00B0F0"/>
                </a:solidFill>
              </a:rPr>
              <a:t>MODRO</a:t>
            </a:r>
            <a:endParaRPr lang="sl-SI" dirty="0" smtClean="0"/>
          </a:p>
          <a:p>
            <a:pPr marL="342900" indent="-342900">
              <a:lnSpc>
                <a:spcPct val="200000"/>
              </a:lnSpc>
              <a:buAutoNum type="arabicPeriod"/>
            </a:pPr>
            <a:r>
              <a:rPr lang="sl-SI" dirty="0" smtClean="0"/>
              <a:t>NA SREDNJI POLICI POBARVAJ VSE ŽOGE </a:t>
            </a:r>
            <a:r>
              <a:rPr lang="sl-SI" b="1" dirty="0" smtClean="0">
                <a:solidFill>
                  <a:srgbClr val="FFFF00"/>
                </a:solidFill>
              </a:rPr>
              <a:t>RUMENO</a:t>
            </a:r>
          </a:p>
          <a:p>
            <a:pPr marL="342900" indent="-342900">
              <a:lnSpc>
                <a:spcPct val="200000"/>
              </a:lnSpc>
              <a:buFontTx/>
              <a:buAutoNum type="arabicPeriod"/>
            </a:pPr>
            <a:r>
              <a:rPr lang="sl-SI" dirty="0"/>
              <a:t>NA SPODNJI POLICI POBARVAJ VSE ŽOGE </a:t>
            </a:r>
            <a:r>
              <a:rPr lang="sl-SI" b="1" dirty="0" smtClean="0">
                <a:solidFill>
                  <a:srgbClr val="FF0000"/>
                </a:solidFill>
              </a:rPr>
              <a:t>RDEČE</a:t>
            </a:r>
            <a:endParaRPr lang="sl-SI" b="1" dirty="0">
              <a:solidFill>
                <a:srgbClr val="FF0000"/>
              </a:solidFill>
            </a:endParaRPr>
          </a:p>
        </p:txBody>
      </p:sp>
    </p:spTree>
    <p:extLst>
      <p:ext uri="{BB962C8B-B14F-4D97-AF65-F5344CB8AC3E}">
        <p14:creationId xmlns:p14="http://schemas.microsoft.com/office/powerpoint/2010/main" val="1255535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ŽOGE V TRGOVINI</a:t>
            </a:r>
            <a:endParaRPr lang="sl-SI" dirty="0"/>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661" y="708454"/>
            <a:ext cx="2084173" cy="2084173"/>
          </a:xfrm>
          <a:prstGeom prst="rect">
            <a:avLst/>
          </a:prstGeom>
        </p:spPr>
      </p:pic>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3738" y="3152003"/>
            <a:ext cx="1905000" cy="1905000"/>
          </a:xfrm>
          <a:prstGeom prst="rect">
            <a:avLst/>
          </a:prstGeom>
        </p:spPr>
      </p:pic>
      <p:pic>
        <p:nvPicPr>
          <p:cNvPr id="5" name="Slika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3729" y="4104503"/>
            <a:ext cx="1762776" cy="1905000"/>
          </a:xfrm>
          <a:prstGeom prst="rect">
            <a:avLst/>
          </a:prstGeom>
        </p:spPr>
      </p:pic>
      <p:sp>
        <p:nvSpPr>
          <p:cNvPr id="6" name="PoljeZBesedilom 5"/>
          <p:cNvSpPr txBox="1"/>
          <p:nvPr/>
        </p:nvSpPr>
        <p:spPr>
          <a:xfrm>
            <a:off x="445527" y="1462746"/>
            <a:ext cx="6867586" cy="4031873"/>
          </a:xfrm>
          <a:prstGeom prst="rect">
            <a:avLst/>
          </a:prstGeom>
          <a:noFill/>
        </p:spPr>
        <p:txBody>
          <a:bodyPr wrap="none" rtlCol="0">
            <a:spAutoFit/>
          </a:bodyPr>
          <a:lstStyle/>
          <a:p>
            <a:r>
              <a:rPr lang="sl-SI" sz="2800" b="1" dirty="0" smtClean="0"/>
              <a:t>ŽOGE STE POBARVALI, ZDAJ JIH BOMO </a:t>
            </a:r>
          </a:p>
          <a:p>
            <a:r>
              <a:rPr lang="sl-SI" sz="2800" b="1" dirty="0" smtClean="0"/>
              <a:t>PA ŠE MI POJEDLI.</a:t>
            </a:r>
          </a:p>
          <a:p>
            <a:endParaRPr lang="sl-SI" sz="2800" b="1" dirty="0" smtClean="0"/>
          </a:p>
          <a:p>
            <a:r>
              <a:rPr lang="sl-SI" sz="2800" b="1" dirty="0" smtClean="0"/>
              <a:t>KAKO PA?</a:t>
            </a:r>
          </a:p>
          <a:p>
            <a:endParaRPr lang="sl-SI" sz="2800" b="1" dirty="0" smtClean="0"/>
          </a:p>
          <a:p>
            <a:r>
              <a:rPr lang="sl-SI" sz="2800" b="1" dirty="0" smtClean="0"/>
              <a:t>POGLEJMO SI SPODNJI POSNETEK</a:t>
            </a:r>
          </a:p>
          <a:p>
            <a:endParaRPr lang="sl-SI" sz="2800" b="1" dirty="0" smtClean="0"/>
          </a:p>
          <a:p>
            <a:r>
              <a:rPr lang="sl-SI" sz="1400" b="1" dirty="0">
                <a:hlinkClick r:id="rId5"/>
              </a:rPr>
              <a:t>https://</a:t>
            </a:r>
            <a:r>
              <a:rPr lang="sl-SI" sz="1400" b="1" dirty="0" smtClean="0">
                <a:hlinkClick r:id="rId5"/>
              </a:rPr>
              <a:t>www.youtube.com/watch?v=TapUeSp-MEw&amp;feature=youtu.be</a:t>
            </a:r>
            <a:endParaRPr lang="sl-SI" sz="1400" b="1" dirty="0" smtClean="0"/>
          </a:p>
          <a:p>
            <a:endParaRPr lang="sl-SI" sz="2800" b="1" dirty="0" smtClean="0"/>
          </a:p>
          <a:p>
            <a:endParaRPr lang="sl-SI" dirty="0"/>
          </a:p>
        </p:txBody>
      </p:sp>
    </p:spTree>
    <p:extLst>
      <p:ext uri="{BB962C8B-B14F-4D97-AF65-F5344CB8AC3E}">
        <p14:creationId xmlns:p14="http://schemas.microsoft.com/office/powerpoint/2010/main" val="3009298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ŽOGE V TRGOVINI</a:t>
            </a:r>
            <a:endParaRPr lang="sl-SI" dirty="0"/>
          </a:p>
        </p:txBody>
      </p:sp>
      <p:sp>
        <p:nvSpPr>
          <p:cNvPr id="3" name="PoljeZBesedilom 2"/>
          <p:cNvSpPr txBox="1"/>
          <p:nvPr/>
        </p:nvSpPr>
        <p:spPr>
          <a:xfrm>
            <a:off x="516791" y="1853248"/>
            <a:ext cx="6950942" cy="3170099"/>
          </a:xfrm>
          <a:prstGeom prst="rect">
            <a:avLst/>
          </a:prstGeom>
          <a:noFill/>
        </p:spPr>
        <p:txBody>
          <a:bodyPr wrap="none" rtlCol="0">
            <a:spAutoFit/>
          </a:bodyPr>
          <a:lstStyle/>
          <a:p>
            <a:r>
              <a:rPr lang="sl-SI" sz="2400" b="1" dirty="0" smtClean="0"/>
              <a:t>ŽOGE IN MELODIČNI VZORCI NA TREH TONIH</a:t>
            </a:r>
          </a:p>
          <a:p>
            <a:endParaRPr lang="sl-SI" sz="2400" b="1" dirty="0" smtClean="0"/>
          </a:p>
          <a:p>
            <a:endParaRPr lang="sl-SI" sz="2400" b="1" dirty="0" smtClean="0"/>
          </a:p>
          <a:p>
            <a:r>
              <a:rPr lang="sl-SI" sz="2400" b="1" dirty="0" smtClean="0"/>
              <a:t>ZDAJ BOMO PA ŽOGE POJEDLI TAKO, </a:t>
            </a:r>
          </a:p>
          <a:p>
            <a:r>
              <a:rPr lang="sl-SI" sz="2400" b="1" dirty="0" smtClean="0"/>
              <a:t>KOT BO KAZAL MOJ PRST NA VIDEOPOSNETKU.</a:t>
            </a:r>
          </a:p>
          <a:p>
            <a:endParaRPr lang="sl-SI" sz="2400" b="1" dirty="0" smtClean="0"/>
          </a:p>
          <a:p>
            <a:r>
              <a:rPr lang="sl-SI" sz="2400" b="1" dirty="0" smtClean="0"/>
              <a:t>PA POSKUSIMO KLIK NA LINK SPODAJ</a:t>
            </a:r>
          </a:p>
          <a:p>
            <a:r>
              <a:rPr lang="sl-SI" sz="1600" b="1" dirty="0">
                <a:hlinkClick r:id="rId2"/>
              </a:rPr>
              <a:t>https://</a:t>
            </a:r>
            <a:r>
              <a:rPr lang="sl-SI" sz="1600" b="1" dirty="0" smtClean="0">
                <a:hlinkClick r:id="rId2"/>
              </a:rPr>
              <a:t>www.youtube.com/watch?v=zluJqlS8rYo&amp;feature=youtu.be</a:t>
            </a:r>
            <a:endParaRPr lang="sl-SI" sz="1600" b="1" dirty="0" smtClean="0"/>
          </a:p>
          <a:p>
            <a:endParaRPr lang="sl-SI" sz="1600" b="1" dirty="0"/>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8840" y="1434516"/>
            <a:ext cx="3619151" cy="3619151"/>
          </a:xfrm>
          <a:prstGeom prst="rect">
            <a:avLst/>
          </a:prstGeom>
        </p:spPr>
      </p:pic>
    </p:spTree>
    <p:extLst>
      <p:ext uri="{BB962C8B-B14F-4D97-AF65-F5344CB8AC3E}">
        <p14:creationId xmlns:p14="http://schemas.microsoft.com/office/powerpoint/2010/main" val="896720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PESEM ŽOGA</a:t>
            </a:r>
            <a:endParaRPr lang="sl-SI" dirty="0"/>
          </a:p>
        </p:txBody>
      </p:sp>
      <p:pic>
        <p:nvPicPr>
          <p:cNvPr id="3" name="Slik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0805" y="0"/>
            <a:ext cx="4744086" cy="4601407"/>
          </a:xfrm>
          <a:prstGeom prst="rect">
            <a:avLst/>
          </a:prstGeom>
        </p:spPr>
      </p:pic>
      <p:pic>
        <p:nvPicPr>
          <p:cNvPr id="4" name="Slika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8676" y="3486849"/>
            <a:ext cx="6710886" cy="3134552"/>
          </a:xfrm>
          <a:prstGeom prst="rect">
            <a:avLst/>
          </a:prstGeom>
        </p:spPr>
      </p:pic>
      <p:sp>
        <p:nvSpPr>
          <p:cNvPr id="5" name="PoljeZBesedilom 4"/>
          <p:cNvSpPr txBox="1"/>
          <p:nvPr/>
        </p:nvSpPr>
        <p:spPr>
          <a:xfrm>
            <a:off x="370703" y="1206917"/>
            <a:ext cx="6490879" cy="646331"/>
          </a:xfrm>
          <a:prstGeom prst="rect">
            <a:avLst/>
          </a:prstGeom>
          <a:noFill/>
        </p:spPr>
        <p:txBody>
          <a:bodyPr wrap="none" rtlCol="0">
            <a:spAutoFit/>
          </a:bodyPr>
          <a:lstStyle/>
          <a:p>
            <a:r>
              <a:rPr lang="sl-SI" dirty="0" smtClean="0"/>
              <a:t>PRISLUHNI PESMICI ŽOGA IN SE JO NAUČI PET. </a:t>
            </a:r>
            <a:endParaRPr lang="sl-SI" dirty="0"/>
          </a:p>
          <a:p>
            <a:r>
              <a:rPr lang="sl-SI" dirty="0" smtClean="0"/>
              <a:t>BESEDILO PESMI IMAŠ V DELOVNEM ZVEZKU NA STRANI 18</a:t>
            </a:r>
            <a:endParaRPr lang="sl-SI" dirty="0"/>
          </a:p>
        </p:txBody>
      </p:sp>
      <p:pic>
        <p:nvPicPr>
          <p:cNvPr id="6" name="Žog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62414" y="2300703"/>
            <a:ext cx="487363" cy="487363"/>
          </a:xfrm>
          <a:prstGeom prst="rect">
            <a:avLst/>
          </a:prstGeom>
        </p:spPr>
      </p:pic>
    </p:spTree>
    <p:extLst>
      <p:ext uri="{BB962C8B-B14F-4D97-AF65-F5344CB8AC3E}">
        <p14:creationId xmlns:p14="http://schemas.microsoft.com/office/powerpoint/2010/main" val="3897534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26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sz="6000" b="1" dirty="0" smtClean="0"/>
              <a:t>SPREMLJAVA K PESMI ŽOGA </a:t>
            </a:r>
            <a:r>
              <a:rPr lang="sl-SI" sz="6000" dirty="0" smtClean="0"/>
              <a:t/>
            </a:r>
            <a:br>
              <a:rPr lang="sl-SI" sz="6000" dirty="0" smtClean="0"/>
            </a:br>
            <a:r>
              <a:rPr lang="sl-SI" sz="6000" dirty="0"/>
              <a:t/>
            </a:r>
            <a:br>
              <a:rPr lang="sl-SI" sz="6000" dirty="0"/>
            </a:br>
            <a:r>
              <a:rPr lang="sl-SI" sz="6000" dirty="0" smtClean="0"/>
              <a:t>Z LASTNIMI GLASBILI</a:t>
            </a:r>
            <a:r>
              <a:rPr lang="sl-SI" sz="2000" dirty="0" smtClean="0"/>
              <a:t/>
            </a:r>
            <a:br>
              <a:rPr lang="sl-SI" sz="2000" dirty="0" smtClean="0"/>
            </a:br>
            <a:r>
              <a:rPr lang="sl-SI" sz="2400" dirty="0" smtClean="0"/>
              <a:t>KLIK </a:t>
            </a:r>
            <a:r>
              <a:rPr lang="sl-SI" sz="2400" dirty="0"/>
              <a:t>NA </a:t>
            </a:r>
            <a:r>
              <a:rPr lang="sl-SI" sz="2400" dirty="0">
                <a:hlinkClick r:id="rId2"/>
              </a:rPr>
              <a:t>https://</a:t>
            </a:r>
            <a:r>
              <a:rPr lang="sl-SI" sz="2400" dirty="0" smtClean="0">
                <a:hlinkClick r:id="rId2"/>
              </a:rPr>
              <a:t>www.youtube.com/watch?v=tsTH39pDpZs&amp;feature=youtu.be</a:t>
            </a:r>
            <a:r>
              <a:rPr lang="sl-SI" sz="2400" dirty="0" smtClean="0"/>
              <a:t/>
            </a:r>
            <a:br>
              <a:rPr lang="sl-SI" sz="2400" dirty="0" smtClean="0"/>
            </a:br>
            <a:endParaRPr lang="sl-SI" sz="2400" dirty="0"/>
          </a:p>
        </p:txBody>
      </p:sp>
    </p:spTree>
    <p:extLst>
      <p:ext uri="{BB962C8B-B14F-4D97-AF65-F5344CB8AC3E}">
        <p14:creationId xmlns:p14="http://schemas.microsoft.com/office/powerpoint/2010/main" val="1369866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17231" y="584838"/>
            <a:ext cx="9404723" cy="1400530"/>
          </a:xfrm>
        </p:spPr>
        <p:txBody>
          <a:bodyPr/>
          <a:lstStyle/>
          <a:p>
            <a:r>
              <a:rPr lang="sl-SI" dirty="0" smtClean="0"/>
              <a:t>ŽOGE  SO </a:t>
            </a:r>
            <a:r>
              <a:rPr lang="sl-SI" sz="5400" b="1" dirty="0" smtClean="0"/>
              <a:t>VELIKE</a:t>
            </a:r>
            <a:r>
              <a:rPr lang="sl-SI" dirty="0" smtClean="0"/>
              <a:t> IN SO </a:t>
            </a:r>
            <a:r>
              <a:rPr lang="sl-SI" sz="2800" b="1" dirty="0" smtClean="0"/>
              <a:t>MAJHNE</a:t>
            </a:r>
            <a:r>
              <a:rPr lang="sl-SI" dirty="0" smtClean="0"/>
              <a:t>.</a:t>
            </a:r>
            <a:br>
              <a:rPr lang="sl-SI" dirty="0" smtClean="0"/>
            </a:br>
            <a:r>
              <a:rPr lang="sl-SI" dirty="0"/>
              <a:t/>
            </a:r>
            <a:br>
              <a:rPr lang="sl-SI" dirty="0"/>
            </a:br>
            <a:r>
              <a:rPr lang="sl-SI" dirty="0" smtClean="0"/>
              <a:t/>
            </a:r>
            <a:br>
              <a:rPr lang="sl-SI" dirty="0" smtClean="0"/>
            </a:br>
            <a:r>
              <a:rPr lang="sl-SI" dirty="0"/>
              <a:t/>
            </a:r>
            <a:br>
              <a:rPr lang="sl-SI" dirty="0"/>
            </a:br>
            <a:r>
              <a:rPr lang="sl-SI" dirty="0" smtClean="0"/>
              <a:t/>
            </a:r>
            <a:br>
              <a:rPr lang="sl-SI" dirty="0" smtClean="0"/>
            </a:br>
            <a:r>
              <a:rPr lang="sl-SI" dirty="0" smtClean="0"/>
              <a:t/>
            </a:r>
            <a:br>
              <a:rPr lang="sl-SI" dirty="0" smtClean="0"/>
            </a:br>
            <a:endParaRPr lang="sl-SI" dirty="0"/>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927" y="2148703"/>
            <a:ext cx="3286953" cy="3552150"/>
          </a:xfrm>
          <a:prstGeom prst="rect">
            <a:avLst/>
          </a:prstGeom>
        </p:spPr>
      </p:pic>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0" y="2610208"/>
            <a:ext cx="1153160" cy="1153160"/>
          </a:xfrm>
          <a:prstGeom prst="rect">
            <a:avLst/>
          </a:prstGeom>
        </p:spPr>
      </p:pic>
    </p:spTree>
    <p:extLst>
      <p:ext uri="{BB962C8B-B14F-4D97-AF65-F5344CB8AC3E}">
        <p14:creationId xmlns:p14="http://schemas.microsoft.com/office/powerpoint/2010/main" val="2038790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TUDI BOBNI SO </a:t>
            </a:r>
            <a:r>
              <a:rPr lang="sl-SI" sz="6000" b="1" dirty="0" smtClean="0"/>
              <a:t>VELIKI</a:t>
            </a:r>
            <a:r>
              <a:rPr lang="sl-SI" dirty="0" smtClean="0"/>
              <a:t> IN </a:t>
            </a:r>
            <a:r>
              <a:rPr lang="sl-SI" sz="3200" b="1" dirty="0" smtClean="0"/>
              <a:t>MAJHNI</a:t>
            </a:r>
            <a:r>
              <a:rPr lang="sl-SI" dirty="0" smtClean="0"/>
              <a:t>.</a:t>
            </a:r>
            <a:endParaRPr lang="sl-SI" dirty="0"/>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671320"/>
            <a:ext cx="4612640" cy="4612640"/>
          </a:xfrm>
          <a:prstGeom prst="rect">
            <a:avLst/>
          </a:prstGeom>
        </p:spPr>
      </p:pic>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4836" y="2194560"/>
            <a:ext cx="3239294" cy="3239294"/>
          </a:xfrm>
          <a:prstGeom prst="rect">
            <a:avLst/>
          </a:prstGeom>
        </p:spPr>
      </p:pic>
    </p:spTree>
    <p:extLst>
      <p:ext uri="{BB962C8B-B14F-4D97-AF65-F5344CB8AC3E}">
        <p14:creationId xmlns:p14="http://schemas.microsoft.com/office/powerpoint/2010/main" val="31205215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aelektreno">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162</TotalTime>
  <Words>143</Words>
  <Application>Microsoft Office PowerPoint</Application>
  <PresentationFormat>Širokozaslonsko</PresentationFormat>
  <Paragraphs>33</Paragraphs>
  <Slides>10</Slides>
  <Notes>0</Notes>
  <HiddenSlides>0</HiddenSlides>
  <MMClips>2</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10</vt:i4>
      </vt:variant>
    </vt:vector>
  </HeadingPairs>
  <TitlesOfParts>
    <vt:vector size="14" baseType="lpstr">
      <vt:lpstr>Arial</vt:lpstr>
      <vt:lpstr>Century Gothic</vt:lpstr>
      <vt:lpstr>Wingdings 3</vt:lpstr>
      <vt:lpstr>Naelektreno</vt:lpstr>
      <vt:lpstr>ŽOGE V TRGOVINI </vt:lpstr>
      <vt:lpstr>ŽOGE V TRGOVINI</vt:lpstr>
      <vt:lpstr>ŽOGE V TRGOVINI</vt:lpstr>
      <vt:lpstr>ŽOGE V TRGOVINI</vt:lpstr>
      <vt:lpstr>ŽOGE V TRGOVINI</vt:lpstr>
      <vt:lpstr>PESEM ŽOGA</vt:lpstr>
      <vt:lpstr>SPREMLJAVA K PESMI ŽOGA   Z LASTNIMI GLASBILI KLIK NA https://www.youtube.com/watch?v=tsTH39pDpZs&amp;feature=youtu.be </vt:lpstr>
      <vt:lpstr>ŽOGE  SO VELIKE IN SO MAJHNE.      </vt:lpstr>
      <vt:lpstr>TUDI BOBNI SO VELIKI IN MAJHNI.</vt:lpstr>
      <vt:lpstr>DELO V DELOVNEM ZVEZKU V SREDINI DELOVNEGA ZVEZKA POIŠČI NALEPKE VELIKEGA IN MALEGA BOBNA, TER JIH NALEPI NA STRANI 19 NA USTREZNO MESTO. SLIKI BOBNA NATO ŠE POBARVAJ.   ZA KONEC PA NARIŠI SPODAJ ŠE SVOJO ŽOGO.  ČE BO V TEM TEDNU KAKŠEN DAN LEPO VREME, SE POJDI VEN ŽOGAT.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Žoge v trgovini</dc:title>
  <dc:creator>Judita</dc:creator>
  <cp:lastModifiedBy>Judita</cp:lastModifiedBy>
  <cp:revision>14</cp:revision>
  <dcterms:created xsi:type="dcterms:W3CDTF">2020-11-21T20:15:57Z</dcterms:created>
  <dcterms:modified xsi:type="dcterms:W3CDTF">2020-11-21T22:58:08Z</dcterms:modified>
</cp:coreProperties>
</file>