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34" autoAdjust="0"/>
    <p:restoredTop sz="94660"/>
  </p:normalViewPr>
  <p:slideViewPr>
    <p:cSldViewPr snapToGrid="0">
      <p:cViewPr varScale="1">
        <p:scale>
          <a:sx n="93" d="100"/>
          <a:sy n="93" d="100"/>
        </p:scale>
        <p:origin x="1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 smtClean="0"/>
              <a:t>Kliknite, da uredite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ska slika z na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slov in na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 z na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Kartica z ime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olpe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olpec s tremi slikam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l-SI" smtClean="0"/>
              <a:t>Kliknite ikono, če želite dodati sliko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l-SI" smtClean="0"/>
              <a:t>Kliknite ikono, če želite dodati sliko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l-SI" smtClean="0"/>
              <a:t>Kliknite ikono, če želite dodati sliko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11/14/2020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drive.google.com/file/d/1kIYxgovsaHciRxTKUf1cfEWJdrrHAqeT/view?usp=sharing" TargetMode="External"/><Relationship Id="rId3" Type="http://schemas.microsoft.com/office/2007/relationships/media" Target="../media/media3.m4a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jp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3.m4a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hyperlink" Target="https://www.youtube.com/watch?v=hHGzZXnAUrs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hyperlink" Target="https://drive.google.com/file/d/1kEJJceAaTJVJ4AuKQYRsHJk8b8EWyDTm/view?usp=sharing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l-SI" dirty="0" smtClean="0"/>
              <a:t>GLASBENA PRIPRAVNICA</a:t>
            </a:r>
            <a:endParaRPr lang="sl-SI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sl-SI" sz="4800" b="1" dirty="0" smtClean="0"/>
              <a:t>LJUDSKA PESEM</a:t>
            </a:r>
            <a:endParaRPr lang="sl-SI" sz="4800" b="1" dirty="0"/>
          </a:p>
        </p:txBody>
      </p:sp>
    </p:spTree>
    <p:extLst>
      <p:ext uri="{BB962C8B-B14F-4D97-AF65-F5344CB8AC3E}">
        <p14:creationId xmlns:p14="http://schemas.microsoft.com/office/powerpoint/2010/main" val="119934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Uvod</a:t>
            </a:r>
            <a:endParaRPr lang="sl-SI" dirty="0"/>
          </a:p>
        </p:txBody>
      </p:sp>
      <p:pic>
        <p:nvPicPr>
          <p:cNvPr id="4" name="Označba mesta vsebine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1866" y="2185687"/>
            <a:ext cx="7154334" cy="4024313"/>
          </a:xfrm>
        </p:spPr>
      </p:pic>
      <p:pic>
        <p:nvPicPr>
          <p:cNvPr id="11" name="Posnet zvo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342206" y="315157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970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58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895600" y="764372"/>
            <a:ext cx="8610600" cy="1468081"/>
          </a:xfrm>
        </p:spPr>
        <p:txBody>
          <a:bodyPr>
            <a:noAutofit/>
          </a:bodyPr>
          <a:lstStyle/>
          <a:p>
            <a:r>
              <a:rPr lang="sl-SI" dirty="0" smtClean="0"/>
              <a:t/>
            </a:r>
            <a:br>
              <a:rPr lang="sl-SI" dirty="0" smtClean="0"/>
            </a:br>
            <a:r>
              <a:rPr lang="sl-SI" dirty="0" smtClean="0"/>
              <a:t>PREDSTAVITEV PESMI</a:t>
            </a:r>
            <a:r>
              <a:rPr lang="sl-SI" dirty="0"/>
              <a:t/>
            </a:r>
            <a:br>
              <a:rPr lang="sl-SI" dirty="0"/>
            </a:br>
            <a:r>
              <a:rPr lang="sl-SI" dirty="0" smtClean="0"/>
              <a:t/>
            </a:r>
            <a:br>
              <a:rPr lang="sl-SI" dirty="0" smtClean="0"/>
            </a:br>
            <a:endParaRPr lang="sl-SI" dirty="0"/>
          </a:p>
        </p:txBody>
      </p:sp>
      <p:pic>
        <p:nvPicPr>
          <p:cNvPr id="4" name="Označba mesta vsebine 3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153" y="2309255"/>
            <a:ext cx="7154334" cy="4024313"/>
          </a:xfrm>
        </p:spPr>
      </p:pic>
      <p:pic>
        <p:nvPicPr>
          <p:cNvPr id="3" name="Posnet zvo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830159" y="2813823"/>
            <a:ext cx="487363" cy="487363"/>
          </a:xfrm>
          <a:prstGeom prst="rect">
            <a:avLst/>
          </a:prstGeom>
        </p:spPr>
      </p:pic>
      <p:sp>
        <p:nvSpPr>
          <p:cNvPr id="7" name="PoljeZBesedilom 6"/>
          <p:cNvSpPr txBox="1"/>
          <p:nvPr/>
        </p:nvSpPr>
        <p:spPr>
          <a:xfrm>
            <a:off x="2581133" y="1696994"/>
            <a:ext cx="7279557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400" b="1" dirty="0" smtClean="0"/>
              <a:t>Klik </a:t>
            </a:r>
            <a:r>
              <a:rPr lang="sl-SI" sz="2400" b="1" dirty="0"/>
              <a:t>na </a:t>
            </a:r>
            <a:r>
              <a:rPr lang="sl-SI" sz="1100" b="1" dirty="0">
                <a:hlinkClick r:id="rId8"/>
              </a:rPr>
              <a:t>https://</a:t>
            </a:r>
            <a:r>
              <a:rPr lang="sl-SI" sz="1100" b="1" dirty="0" smtClean="0">
                <a:hlinkClick r:id="rId8"/>
              </a:rPr>
              <a:t>drive.google.com/file/d/1kIYxgovsaHciRxTKUf1cfEWJdrrHAqeT/view?usp=sharing</a:t>
            </a:r>
            <a:endParaRPr lang="sl-SI" sz="1100" b="1" dirty="0" smtClean="0"/>
          </a:p>
          <a:p>
            <a:endParaRPr lang="sl-SI" sz="1100" b="1" dirty="0"/>
          </a:p>
        </p:txBody>
      </p:sp>
      <p:pic>
        <p:nvPicPr>
          <p:cNvPr id="8" name="Posnet zvok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055280" y="4494342"/>
            <a:ext cx="487363" cy="487363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231729" y="2710248"/>
            <a:ext cx="486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800" b="1" dirty="0" smtClean="0"/>
              <a:t>1.</a:t>
            </a:r>
            <a:endParaRPr lang="sl-SI" dirty="0"/>
          </a:p>
        </p:txBody>
      </p:sp>
      <p:sp>
        <p:nvSpPr>
          <p:cNvPr id="9" name="PoljeZBesedilom 8"/>
          <p:cNvSpPr txBox="1"/>
          <p:nvPr/>
        </p:nvSpPr>
        <p:spPr>
          <a:xfrm>
            <a:off x="2581133" y="4438492"/>
            <a:ext cx="486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800" b="1" dirty="0" smtClean="0"/>
              <a:t>2.</a:t>
            </a:r>
            <a:endParaRPr lang="sl-SI" sz="2800" b="1" dirty="0"/>
          </a:p>
        </p:txBody>
      </p:sp>
    </p:spTree>
    <p:extLst>
      <p:ext uri="{BB962C8B-B14F-4D97-AF65-F5344CB8AC3E}">
        <p14:creationId xmlns:p14="http://schemas.microsoft.com/office/powerpoint/2010/main" val="1620662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1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228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KAJ JE LJUDSKA PESEM?</a:t>
            </a:r>
            <a:endParaRPr lang="sl-SI" dirty="0"/>
          </a:p>
        </p:txBody>
      </p:sp>
      <p:pic>
        <p:nvPicPr>
          <p:cNvPr id="4" name="Označba mesta vsebine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66" y="1609039"/>
            <a:ext cx="7154334" cy="4024313"/>
          </a:xfrm>
        </p:spPr>
      </p:pic>
      <p:pic>
        <p:nvPicPr>
          <p:cNvPr id="6" name="Posnet zvo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95600" y="2248901"/>
            <a:ext cx="487363" cy="487363"/>
          </a:xfrm>
          <a:prstGeom prst="rect">
            <a:avLst/>
          </a:prstGeom>
        </p:spPr>
      </p:pic>
      <p:sp>
        <p:nvSpPr>
          <p:cNvPr id="7" name="PoljeZBesedilom 6"/>
          <p:cNvSpPr txBox="1"/>
          <p:nvPr/>
        </p:nvSpPr>
        <p:spPr>
          <a:xfrm>
            <a:off x="1589903" y="4996914"/>
            <a:ext cx="31386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>
                <a:hlinkClick r:id="rId6"/>
              </a:rPr>
              <a:t>https://</a:t>
            </a:r>
            <a:r>
              <a:rPr lang="sl-SI" dirty="0" smtClean="0">
                <a:hlinkClick r:id="rId6"/>
              </a:rPr>
              <a:t>www.youtube.com/watch?v=hHGzZXnAUrs</a:t>
            </a:r>
            <a:endParaRPr lang="sl-SI" dirty="0" smtClean="0"/>
          </a:p>
          <a:p>
            <a:endParaRPr lang="sl-SI" dirty="0"/>
          </a:p>
        </p:txBody>
      </p:sp>
      <p:sp>
        <p:nvSpPr>
          <p:cNvPr id="3" name="PoljeZBesedilom 2"/>
          <p:cNvSpPr txBox="1"/>
          <p:nvPr/>
        </p:nvSpPr>
        <p:spPr>
          <a:xfrm>
            <a:off x="671711" y="4343749"/>
            <a:ext cx="5115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400" dirty="0" smtClean="0"/>
              <a:t>KLIK NA DRUGO VARIANTO PESMI</a:t>
            </a:r>
            <a:endParaRPr lang="sl-SI" sz="2400" dirty="0"/>
          </a:p>
        </p:txBody>
      </p:sp>
    </p:spTree>
    <p:extLst>
      <p:ext uri="{BB962C8B-B14F-4D97-AF65-F5344CB8AC3E}">
        <p14:creationId xmlns:p14="http://schemas.microsoft.com/office/powerpoint/2010/main" val="1353408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79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SPREMLJAVA K PESMI</a:t>
            </a:r>
            <a:endParaRPr lang="sl-SI" dirty="0"/>
          </a:p>
        </p:txBody>
      </p:sp>
      <p:pic>
        <p:nvPicPr>
          <p:cNvPr id="4" name="Označba mesta vsebine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957" y="2358682"/>
            <a:ext cx="7154334" cy="4024313"/>
          </a:xfrm>
        </p:spPr>
      </p:pic>
      <p:pic>
        <p:nvPicPr>
          <p:cNvPr id="3" name="Posnet zvo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89125" y="2434881"/>
            <a:ext cx="487363" cy="487363"/>
          </a:xfrm>
          <a:prstGeom prst="rect">
            <a:avLst/>
          </a:prstGeom>
        </p:spPr>
      </p:pic>
      <p:sp>
        <p:nvSpPr>
          <p:cNvPr id="6" name="PoljeZBesedilom 5"/>
          <p:cNvSpPr txBox="1"/>
          <p:nvPr/>
        </p:nvSpPr>
        <p:spPr>
          <a:xfrm>
            <a:off x="1419568" y="3319849"/>
            <a:ext cx="2147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KLIK NA </a:t>
            </a:r>
            <a:r>
              <a:rPr lang="sl-SI" dirty="0" smtClean="0"/>
              <a:t>VIDEO</a:t>
            </a:r>
          </a:p>
          <a:p>
            <a:r>
              <a:rPr lang="sl-SI" sz="1200" dirty="0">
                <a:hlinkClick r:id="rId6"/>
              </a:rPr>
              <a:t>https://</a:t>
            </a:r>
            <a:r>
              <a:rPr lang="sl-SI" sz="1200" dirty="0" smtClean="0">
                <a:hlinkClick r:id="rId6"/>
              </a:rPr>
              <a:t>drive.google.com/file/d/1kEJJceAaTJVJ4AuKQYRsHJk8b8EWyDTm/view?usp=sharing</a:t>
            </a:r>
            <a:endParaRPr lang="sl-SI" sz="1200" dirty="0" smtClean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341825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ZA KONEC </a:t>
            </a:r>
            <a:endParaRPr lang="sl-SI" dirty="0"/>
          </a:p>
        </p:txBody>
      </p:sp>
      <p:pic>
        <p:nvPicPr>
          <p:cNvPr id="4" name="Označba mesta vsebine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66" y="2057401"/>
            <a:ext cx="7154334" cy="4024313"/>
          </a:xfrm>
        </p:spPr>
      </p:pic>
      <p:pic>
        <p:nvPicPr>
          <p:cNvPr id="3" name="Posnet zvo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651918" y="273968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92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97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led pare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TM04033937[[fn=Sled pare]]</Template>
  <TotalTime>102</TotalTime>
  <Words>38</Words>
  <Application>Microsoft Office PowerPoint</Application>
  <PresentationFormat>Širokozaslonsko</PresentationFormat>
  <Paragraphs>14</Paragraphs>
  <Slides>6</Slides>
  <Notes>0</Notes>
  <HiddenSlides>0</HiddenSlides>
  <MMClips>6</MMClips>
  <ScaleCrop>false</ScaleCrop>
  <HeadingPairs>
    <vt:vector size="6" baseType="variant">
      <vt:variant>
        <vt:lpstr>Uporabljene pisave</vt:lpstr>
      </vt:variant>
      <vt:variant>
        <vt:i4>2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6</vt:i4>
      </vt:variant>
    </vt:vector>
  </HeadingPairs>
  <TitlesOfParts>
    <vt:vector size="9" baseType="lpstr">
      <vt:lpstr>Arial</vt:lpstr>
      <vt:lpstr>Century Gothic</vt:lpstr>
      <vt:lpstr>Sled pare</vt:lpstr>
      <vt:lpstr>GLASBENA PRIPRAVNICA</vt:lpstr>
      <vt:lpstr>Uvod</vt:lpstr>
      <vt:lpstr> PREDSTAVITEV PESMI  </vt:lpstr>
      <vt:lpstr>KAJ JE LJUDSKA PESEM?</vt:lpstr>
      <vt:lpstr>SPREMLJAVA K PESMI</vt:lpstr>
      <vt:lpstr>ZA KONEC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GLASBENA PRIPRAVNICA</dc:title>
  <dc:creator>Judita</dc:creator>
  <cp:lastModifiedBy>Judita</cp:lastModifiedBy>
  <cp:revision>13</cp:revision>
  <dcterms:created xsi:type="dcterms:W3CDTF">2020-11-13T20:22:45Z</dcterms:created>
  <dcterms:modified xsi:type="dcterms:W3CDTF">2020-11-14T10:30:01Z</dcterms:modified>
</cp:coreProperties>
</file>