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3" r:id="rId7"/>
    <p:sldId id="265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D1A12-C26F-43DF-B5E7-4F23B02992A4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7BF6D-8991-4872-907D-A3E3952E1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082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7BF6D-8991-4872-907D-A3E3952E1CD4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106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53A7E66-3F3F-4964-87CF-757076721637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AC8396C-0C16-48A6-A8EF-7FB4F3AEB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185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7E66-3F3F-4964-87CF-757076721637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96C-0C16-48A6-A8EF-7FB4F3AEB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98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7E66-3F3F-4964-87CF-757076721637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96C-0C16-48A6-A8EF-7FB4F3AEB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9964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7E66-3F3F-4964-87CF-757076721637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96C-0C16-48A6-A8EF-7FB4F3AEB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1904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7E66-3F3F-4964-87CF-757076721637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96C-0C16-48A6-A8EF-7FB4F3AEB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0718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7E66-3F3F-4964-87CF-757076721637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96C-0C16-48A6-A8EF-7FB4F3AEB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4926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7E66-3F3F-4964-87CF-757076721637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96C-0C16-48A6-A8EF-7FB4F3AEB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9498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53A7E66-3F3F-4964-87CF-757076721637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96C-0C16-48A6-A8EF-7FB4F3AEB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683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53A7E66-3F3F-4964-87CF-757076721637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96C-0C16-48A6-A8EF-7FB4F3AEB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662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7E66-3F3F-4964-87CF-757076721637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96C-0C16-48A6-A8EF-7FB4F3AEB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078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7E66-3F3F-4964-87CF-757076721637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96C-0C16-48A6-A8EF-7FB4F3AEB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179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7E66-3F3F-4964-87CF-757076721637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96C-0C16-48A6-A8EF-7FB4F3AEB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812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7E66-3F3F-4964-87CF-757076721637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96C-0C16-48A6-A8EF-7FB4F3AEB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50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7E66-3F3F-4964-87CF-757076721637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96C-0C16-48A6-A8EF-7FB4F3AEB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021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7E66-3F3F-4964-87CF-757076721637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96C-0C16-48A6-A8EF-7FB4F3AEB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563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7E66-3F3F-4964-87CF-757076721637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96C-0C16-48A6-A8EF-7FB4F3AEB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465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7E66-3F3F-4964-87CF-757076721637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96C-0C16-48A6-A8EF-7FB4F3AEB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780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53A7E66-3F3F-4964-87CF-757076721637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AC8396C-0C16-48A6-A8EF-7FB4F3AEB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227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8x4GC0-Z0Z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98287" y="3380653"/>
            <a:ext cx="9001462" cy="2387600"/>
          </a:xfrm>
        </p:spPr>
        <p:txBody>
          <a:bodyPr/>
          <a:lstStyle/>
          <a:p>
            <a:r>
              <a:rPr lang="sl-SI" dirty="0" smtClean="0">
                <a:latin typeface="Century Gothic" panose="020B0502020202020204" pitchFamily="34" charset="0"/>
              </a:rPr>
              <a:t>Glasbena pripravnica</a:t>
            </a:r>
            <a:endParaRPr lang="sl-SI" dirty="0">
              <a:latin typeface="Century Gothic" panose="020B0502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95269" y="4465782"/>
            <a:ext cx="9001462" cy="1655762"/>
          </a:xfrm>
        </p:spPr>
        <p:txBody>
          <a:bodyPr/>
          <a:lstStyle/>
          <a:p>
            <a:r>
              <a:rPr lang="sl-SI" dirty="0" smtClean="0"/>
              <a:t>20. 10. 2020</a:t>
            </a:r>
            <a:endParaRPr lang="sl-SI" dirty="0"/>
          </a:p>
        </p:txBody>
      </p:sp>
      <p:pic>
        <p:nvPicPr>
          <p:cNvPr id="1026" name="Picture 2" descr="Happy children riding music notes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5"/>
          <a:stretch/>
        </p:blipFill>
        <p:spPr bwMode="auto">
          <a:xfrm>
            <a:off x="4810702" y="736086"/>
            <a:ext cx="5026025" cy="409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9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POZDRAVLJENI, MLADI GLASBENIKI!</a:t>
            </a:r>
            <a:endParaRPr lang="sl-SI" dirty="0"/>
          </a:p>
        </p:txBody>
      </p:sp>
      <p:pic>
        <p:nvPicPr>
          <p:cNvPr id="5" name="Picture 2" descr="Children Music Stock Illustrations – 14,067 Children Music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27" y="2693554"/>
            <a:ext cx="6456218" cy="36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56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4736" y="938912"/>
            <a:ext cx="8761413" cy="706964"/>
          </a:xfrm>
        </p:spPr>
        <p:txBody>
          <a:bodyPr/>
          <a:lstStyle/>
          <a:p>
            <a:r>
              <a:rPr lang="sl-SI" dirty="0" smtClean="0">
                <a:latin typeface="Century Gothic" panose="020B0502020202020204" pitchFamily="34" charset="0"/>
              </a:rPr>
              <a:t>JESEN</a:t>
            </a:r>
            <a:endParaRPr lang="sl-SI" dirty="0">
              <a:latin typeface="Century Gothic" panose="020B0502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56189" y="2484086"/>
            <a:ext cx="10441301" cy="38197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Century Gothic" panose="020B0502020202020204" pitchFamily="34" charset="0"/>
              </a:rPr>
              <a:t>DANES SE BOMO PODALI V JESEN. ČAKAJO NAS JABOLKA.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Century Gothic" panose="020B0502020202020204" pitchFamily="34" charset="0"/>
              </a:rPr>
              <a:t>ODPRI DELOVNI ZVEZEK NA STRANI 10. DOBRO SI OGLEJ JABOLKA, KI SO PADLA Z DREVESA.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Century Gothic" panose="020B0502020202020204" pitchFamily="34" charset="0"/>
              </a:rPr>
              <a:t>POBERI JABOLKA IN JIH NARIŠI NA MIZO NA SOSEDNJI STRANI. PAZI NA NJIHOVO VELIKOST. VELIKA JABOLKA BODO DOLGI TONI, MAJHNA PA KRATKI TONI. POSKUSI ZAPETI SVOJO VRSTO JABOLK.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SVOJO SLIKO JABOLK LAHKO SLIKAŠ IN MI POŠLJEŠ NA MAIL.</a:t>
            </a:r>
          </a:p>
          <a:p>
            <a:pPr marL="0" indent="0">
              <a:buNone/>
            </a:pPr>
            <a:endParaRPr lang="sl-SI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l-SI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l-SI" dirty="0" smtClean="0">
              <a:latin typeface="Century Gothic" panose="020B0502020202020204" pitchFamily="34" charset="0"/>
            </a:endParaRPr>
          </a:p>
          <a:p>
            <a:endParaRPr lang="sl-SI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4" y="775006"/>
            <a:ext cx="10353761" cy="1326321"/>
          </a:xfrm>
        </p:spPr>
        <p:txBody>
          <a:bodyPr/>
          <a:lstStyle/>
          <a:p>
            <a:r>
              <a:rPr lang="sl-SI" dirty="0" smtClean="0">
                <a:latin typeface="Century Gothic" panose="020B0502020202020204" pitchFamily="34" charset="0"/>
              </a:rPr>
              <a:t>JABOLKA</a:t>
            </a:r>
            <a:endParaRPr lang="sl-SI" sz="2400" dirty="0">
              <a:latin typeface="Century Gothic" panose="020B0502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95139" y="2468102"/>
            <a:ext cx="4032279" cy="40132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PREBERIMO BESEDILO O JABOLKIH (STRAN 11).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POSLUŠAJ POSNETEK IN PREBERI Z MANO.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VELIKA JABOLKA ZAPLOSKAJ, MAJHNA JABOLKA ZAIGRAJ PO KOLENIH.</a:t>
            </a:r>
          </a:p>
        </p:txBody>
      </p:sp>
      <p:pic>
        <p:nvPicPr>
          <p:cNvPr id="9" name="Slika 8"/>
          <p:cNvPicPr/>
          <p:nvPr/>
        </p:nvPicPr>
        <p:blipFill rotWithShape="1">
          <a:blip r:embed="rId7"/>
          <a:srcRect l="17904" t="20680" r="38721" b="11681"/>
          <a:stretch/>
        </p:blipFill>
        <p:spPr bwMode="auto">
          <a:xfrm>
            <a:off x="5720109" y="2343411"/>
            <a:ext cx="4615382" cy="3801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Jabol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12473" y="3634323"/>
            <a:ext cx="609600" cy="609600"/>
          </a:xfrm>
          <a:prstGeom prst="rect">
            <a:avLst/>
          </a:prstGeom>
        </p:spPr>
      </p:pic>
      <p:pic>
        <p:nvPicPr>
          <p:cNvPr id="5" name="Jabolka sp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04129" y="58396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5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54955" y="2603500"/>
            <a:ext cx="4179046" cy="3416300"/>
          </a:xfrm>
        </p:spPr>
        <p:txBody>
          <a:bodyPr/>
          <a:lstStyle/>
          <a:p>
            <a:r>
              <a:rPr lang="sl-SI" dirty="0" smtClean="0"/>
              <a:t>POSKUSI ZAPETI JABOLKA TAKO, DA JE VELIKO JABOLKO NIŽJI TON, MAJHNO PA VIŠJI TON. POSLUŠAJ POSNETEK IN ZAPOJ Z MANO.</a:t>
            </a:r>
            <a:endParaRPr lang="sl-SI" dirty="0"/>
          </a:p>
        </p:txBody>
      </p:sp>
      <p:pic>
        <p:nvPicPr>
          <p:cNvPr id="4" name="Slika 3"/>
          <p:cNvPicPr/>
          <p:nvPr/>
        </p:nvPicPr>
        <p:blipFill rotWithShape="1">
          <a:blip r:embed="rId4"/>
          <a:srcRect l="17904" t="20680" r="38721" b="11681"/>
          <a:stretch/>
        </p:blipFill>
        <p:spPr bwMode="auto">
          <a:xfrm>
            <a:off x="5720109" y="2343411"/>
            <a:ext cx="4615382" cy="3801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Jabolka melodij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44478" y="4311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RITMIČNE IGRE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82542" y="2563089"/>
            <a:ext cx="9574622" cy="35338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2000" dirty="0" smtClean="0"/>
              <a:t>NA SREDINI DELOVNEGA ZVEZKA NAJDEŠ PRILOGO Z JABOLKI, KI JIH LAHKO IZTRGAŠ (ZRAVEN NALEPK Z INŠTRUMENTI).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 smtClean="0"/>
              <a:t>POSTAVI JABOLKA V SVOJE VZORCE. MAJHNI JABOLKI NAJ BOSTA VEDNO DVE SKUPAJ, DA JU NE BO STRAH MED VELIKIMI JABOLKI.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 smtClean="0"/>
              <a:t>POSKUSI ZAPETI IN ZAIGRATI SVOJA JABOLKA (</a:t>
            </a:r>
            <a:r>
              <a:rPr lang="sl-SI" sz="2000" dirty="0"/>
              <a:t>PLOSK, KOLENA</a:t>
            </a:r>
            <a:r>
              <a:rPr lang="sl-SI" sz="2000" dirty="0" smtClean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2000" dirty="0" smtClean="0"/>
          </a:p>
          <a:p>
            <a:pPr marL="0" indent="0">
              <a:buNone/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6292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KOSTANJČEK ZASPANČEK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 PREJŠNJIH URAH SMO SE NAUČILI PESMICO KOSTANJČEK ZASPANČEK.</a:t>
            </a:r>
          </a:p>
          <a:p>
            <a:r>
              <a:rPr lang="sl-SI" dirty="0" smtClean="0"/>
              <a:t>ZAPOJ JO Z MANO. OB PETJU SE LAHKO TUDI SPREMLJAŠ Z IGRANJEM NA SVOJE TELO.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ČE SI POJEDEL KAKŠNO KINDER JAJČKO, SI IZ NJE NAREDI ROPOTULJO. NAPOLNI JO Z RIŽEM IN ŽE IGRAŠ!</a:t>
            </a:r>
            <a:endParaRPr lang="sl-SI" dirty="0"/>
          </a:p>
        </p:txBody>
      </p:sp>
      <p:sp>
        <p:nvSpPr>
          <p:cNvPr id="5" name="AutoShape 4" descr="Jeste li znali zašto je kapsula u Kinder jajetu žute boj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Kostanjcek zaspance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30982" y="3702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7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entury Gothic" panose="020B0502020202020204" pitchFamily="34" charset="0"/>
              </a:rPr>
              <a:t>POSLUŠAM GLASBO</a:t>
            </a:r>
            <a:endParaRPr lang="sl-SI" dirty="0">
              <a:latin typeface="Century Gothic" panose="020B0502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54954" y="2603500"/>
            <a:ext cx="8016755" cy="341630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ANTONIO VIVALDI: JESEN IZ ŠTIRIH LETNI ČASOV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www.youtube.com/watch?v=8x4GC0-Z0ZI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2050" name="Picture 2" descr="Autumn: The Cooling-Off Season | Live Sc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20" y="3468298"/>
            <a:ext cx="4804352" cy="321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9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KONEC ZA DANES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05573" y="2589646"/>
            <a:ext cx="3818828" cy="3416300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NASLEDNJI TEDEN UŽIVAJ POČITNICE, NATO PA UPAM, DA SE SPET VIDIMO V ŠOLI!</a:t>
            </a:r>
          </a:p>
          <a:p>
            <a:endParaRPr lang="sl-SI" dirty="0"/>
          </a:p>
          <a:p>
            <a:pPr>
              <a:buFont typeface="Wingdings" panose="05000000000000000000" pitchFamily="2" charset="2"/>
              <a:buChar char="Ø"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UČITELJICA JASMINA</a:t>
            </a:r>
          </a:p>
        </p:txBody>
      </p:sp>
      <p:pic>
        <p:nvPicPr>
          <p:cNvPr id="1026" name="Picture 2" descr="Music kids stock vector. Illustration of piano, running - 3139134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1"/>
          <a:stretch/>
        </p:blipFill>
        <p:spPr bwMode="auto">
          <a:xfrm>
            <a:off x="5567783" y="2450856"/>
            <a:ext cx="5860184" cy="440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3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281</TotalTime>
  <Words>276</Words>
  <Application>Microsoft Office PowerPoint</Application>
  <PresentationFormat>Širokozaslonsko</PresentationFormat>
  <Paragraphs>40</Paragraphs>
  <Slides>9</Slides>
  <Notes>1</Notes>
  <HiddenSlides>0</HiddenSlides>
  <MMClips>4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Wingdings 3</vt:lpstr>
      <vt:lpstr>Naelektrena sejna soba</vt:lpstr>
      <vt:lpstr>Glasbena pripravnica</vt:lpstr>
      <vt:lpstr>POZDRAVLJENI, MLADI GLASBENIKI!</vt:lpstr>
      <vt:lpstr>JESEN</vt:lpstr>
      <vt:lpstr>JABOLKA</vt:lpstr>
      <vt:lpstr>PowerPointova predstavitev</vt:lpstr>
      <vt:lpstr>RITMIČNE IGRE</vt:lpstr>
      <vt:lpstr>KOSTANJČEK ZASPANČEK</vt:lpstr>
      <vt:lpstr>POSLUŠAM GLASBO</vt:lpstr>
      <vt:lpstr>KONEC ZA DANES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Glasbena pripravnica</dc:title>
  <dc:creator>Jasmina Dobaj</dc:creator>
  <cp:lastModifiedBy>Jasmina Dobaj</cp:lastModifiedBy>
  <cp:revision>29</cp:revision>
  <dcterms:created xsi:type="dcterms:W3CDTF">2020-05-05T13:18:01Z</dcterms:created>
  <dcterms:modified xsi:type="dcterms:W3CDTF">2020-10-20T11:03:38Z</dcterms:modified>
</cp:coreProperties>
</file>