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" initials="U" lastIdx="0" clrIdx="0">
    <p:extLst>
      <p:ext uri="{19B8F6BF-5375-455C-9EA6-DF929625EA0E}">
        <p15:presenceInfo xmlns:p15="http://schemas.microsoft.com/office/powerpoint/2012/main" userId="Uporab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B7AB3C-A203-42DB-8FFE-80BF4872E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FD5C430-FC35-42AC-9AC8-E6395017E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5CF6A9-AF74-469A-B5D4-D880CA20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D422-2378-446E-B8C7-95171FCF2E02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B17645-476F-4902-9246-79B3D3F4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BA0B293-74DA-40AD-BC75-2349EEE5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7DB-10F1-4EF1-B5C8-E56076150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121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117BCE-1697-4404-B056-9E2BF188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B5F8DFB-F18E-47BB-8C9E-C79B186DD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132AA42-4268-4DC5-9809-EA29F1B3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D422-2378-446E-B8C7-95171FCF2E02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4407EEE-F407-426E-B098-D9C08932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6D33B5C-BD6C-4DB6-ACD9-C9F8948C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7DB-10F1-4EF1-B5C8-E56076150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106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09940ED-763C-4660-89AF-0E487572C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954D913-3280-416C-A262-2E8D25D90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95C3221-1496-4105-A629-646A46DD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D422-2378-446E-B8C7-95171FCF2E02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3A37B2E-FD20-4C26-9C73-38DE9CFD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C907B2B-5653-4C14-AD2B-0FD24022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7DB-10F1-4EF1-B5C8-E56076150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69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BA4AFD-0828-4488-9E5F-1CCCA530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A4693CB-0B45-4718-B2F6-26331B49E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3620EC2-262B-44FA-857D-7F753870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D422-2378-446E-B8C7-95171FCF2E02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D2D8697-1C89-426E-B3E2-7B019B3D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8C64EED-6DC7-43E4-88DD-01234056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7DB-10F1-4EF1-B5C8-E56076150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270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ECB5DD-420F-4793-BE83-80B94884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5D4CCC7-547C-452E-92CC-F7A53AA5F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7710D17-2F33-4696-BFBA-4F7428A4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D422-2378-446E-B8C7-95171FCF2E02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AB02F9C-2EE1-4F18-93F4-5FCDB639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6592E2A-310A-4232-B4E8-147515AB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7DB-10F1-4EF1-B5C8-E56076150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465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7CEC7F-0B92-425B-9A9B-4DA6EADB9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2A4B07-F19F-4287-A463-1C0E8A6AC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E7406F7-CFF4-421C-9424-E6057F2B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9CD1F75-A4A7-432A-84C4-FC9C56E7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D422-2378-446E-B8C7-95171FCF2E02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B55B298-CDA6-426E-9C0D-5C2A35C5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5C84BD4-01D1-4F24-AC70-7C035F2B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7DB-10F1-4EF1-B5C8-E56076150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562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EF4DF0-7983-4552-8889-2BBC6EDC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9BDF059-B86C-4E34-8686-86CD7E1BF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DE91199-C718-491C-9E6F-3324F1FB4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5EB3B95-8400-4FCE-80AA-6226FAAAE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F54B00E-338B-4567-9E5C-14A681953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3D7AEFB-EE15-4B30-860E-352D76187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D422-2378-446E-B8C7-95171FCF2E02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3860C66-801B-4C38-955C-68DE3E52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FD2B547-5C77-4B40-AD35-10AD15FB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7DB-10F1-4EF1-B5C8-E56076150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08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FED2B8-446B-4247-9A9F-54265D14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9C179F4-6E3A-43EA-A5A6-35C98CDA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D422-2378-446E-B8C7-95171FCF2E02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DA47CC5-14C7-49D7-B9AC-81F216F0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DCB0374-29F8-43A4-A9A8-AF524C0D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7DB-10F1-4EF1-B5C8-E56076150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203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9B156645-61A8-41B7-B920-EDC3E4D8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D422-2378-446E-B8C7-95171FCF2E02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0EFAEA5-6243-464C-B4AF-C3E128DB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FFE3FE3-5006-44D4-8672-F48C67A3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7DB-10F1-4EF1-B5C8-E56076150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761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90FF29-C0F1-4D53-9DA9-0AC3B3A4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7F9B9E1-82ED-4A71-A831-4645EE14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98F39ED-CF1F-4465-9E39-85EA2181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A7C4283-0A10-4AD0-9536-B756CAE3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D422-2378-446E-B8C7-95171FCF2E02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969C10B-6D3B-4CB3-9CE0-11BD8658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0271211-DD1A-44E0-9B15-11F8C3EF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7DB-10F1-4EF1-B5C8-E56076150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8816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82B70F-AC3D-4D9C-BFF0-D7EE089B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7012C18-6339-4864-B115-4DA309D36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06A1DBD-8C09-4E63-9412-583E811A4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78300A0-99CA-45D4-93EB-90690E74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ED422-2378-446E-B8C7-95171FCF2E02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97CDB5A-155C-4F43-A2EB-A2607D66D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6BC5841-DDA0-4FDF-80BA-76938E8A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897DB-10F1-4EF1-B5C8-E56076150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772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F400D1F-F73F-4FCD-9A45-D0CFD613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53D896B-7915-47A2-A121-6D0B9A66D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F8C017-1A98-429C-A3B6-9CA0E67C1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D422-2378-446E-B8C7-95171FCF2E02}" type="datetimeFigureOut">
              <a:rPr lang="sl-SI" smtClean="0"/>
              <a:t>22. 01. 2021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C6CAE88-2128-46C0-9B42-D3A059D69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9E1C2CD-1AB4-4AA3-B820-296C6AB10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897DB-10F1-4EF1-B5C8-E560761500F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492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FzDz-g3MJw" TargetMode="External"/><Relationship Id="rId2" Type="http://schemas.openxmlformats.org/officeDocument/2006/relationships/hyperlink" Target="https://www.youtube.com/watch?v=qD3zNojKGLw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D84022-8E23-4253-9E2E-0D5FD2C91E5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6700" y="1122363"/>
            <a:ext cx="11677650" cy="3344862"/>
          </a:xfrm>
        </p:spPr>
        <p:txBody>
          <a:bodyPr/>
          <a:lstStyle/>
          <a:p>
            <a:r>
              <a:rPr lang="sl-SI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                     POBALINA SOL IN MI</a:t>
            </a:r>
            <a:br>
              <a:rPr lang="sl-SI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sl-SI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                              januar 2021</a:t>
            </a:r>
          </a:p>
        </p:txBody>
      </p:sp>
    </p:spTree>
    <p:extLst>
      <p:ext uri="{BB962C8B-B14F-4D97-AF65-F5344CB8AC3E}">
        <p14:creationId xmlns:p14="http://schemas.microsoft.com/office/powerpoint/2010/main" val="275175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40DBF415-3B97-4FEB-9A4C-5FA1B7BEC308}"/>
              </a:ext>
            </a:extLst>
          </p:cNvPr>
          <p:cNvSpPr/>
          <p:nvPr/>
        </p:nvSpPr>
        <p:spPr>
          <a:xfrm>
            <a:off x="5175682" y="2885243"/>
            <a:ext cx="58858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2"/>
              </a:rPr>
              <a:t>https://www.youtube.com/watch?v=qD3zNojKGLw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>
                <a:hlinkClick r:id="rId3"/>
              </a:rPr>
              <a:t>https://www.youtube.com/watch?v=wFzDz-g3MJw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6D9B95C-E68C-47CA-A199-3A34E7085CE4}"/>
              </a:ext>
            </a:extLst>
          </p:cNvPr>
          <p:cNvSpPr txBox="1"/>
          <p:nvPr/>
        </p:nvSpPr>
        <p:spPr>
          <a:xfrm>
            <a:off x="2539014" y="1136342"/>
            <a:ext cx="852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NALOGE ZA ZABAVO – ZAPLOSKAJ S PINGVINI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7690FC8-8691-4A2B-9AD9-9AFDB5C3AE7E}"/>
              </a:ext>
            </a:extLst>
          </p:cNvPr>
          <p:cNvSpPr txBox="1"/>
          <p:nvPr/>
        </p:nvSpPr>
        <p:spPr>
          <a:xfrm>
            <a:off x="5379868" y="4536489"/>
            <a:ext cx="6462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USPEŠNO DELO – UČITELJICA MOJCA</a:t>
            </a:r>
          </a:p>
        </p:txBody>
      </p:sp>
    </p:spTree>
    <p:extLst>
      <p:ext uri="{BB962C8B-B14F-4D97-AF65-F5344CB8AC3E}">
        <p14:creationId xmlns:p14="http://schemas.microsoft.com/office/powerpoint/2010/main" val="35117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296B2F-C639-48C1-A5FA-A46BF6F4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AC44D91-14C6-4D94-9CF9-8836564BFAF1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/>
          <a:srcRect l="440" t="29305" r="-440" b="-1035"/>
          <a:stretch/>
        </p:blipFill>
        <p:spPr>
          <a:xfrm>
            <a:off x="693938" y="233355"/>
            <a:ext cx="10804124" cy="1589102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A99E92B-969E-43C9-87C9-8371A43ECCC5}"/>
              </a:ext>
            </a:extLst>
          </p:cNvPr>
          <p:cNvSpPr txBox="1"/>
          <p:nvPr/>
        </p:nvSpPr>
        <p:spPr>
          <a:xfrm>
            <a:off x="6338656" y="3036163"/>
            <a:ext cx="4927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PONOVIMO SOLMIZACIJSKE ZLOGE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ED13A07-C943-441A-B0E8-9C47CF1B948A}"/>
              </a:ext>
            </a:extLst>
          </p:cNvPr>
          <p:cNvSpPr txBox="1"/>
          <p:nvPr/>
        </p:nvSpPr>
        <p:spPr>
          <a:xfrm>
            <a:off x="6096000" y="1420427"/>
            <a:ext cx="783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</a:t>
            </a:r>
            <a:r>
              <a:rPr lang="sl-SI" sz="2000" dirty="0"/>
              <a:t>SOL</a:t>
            </a:r>
          </a:p>
        </p:txBody>
      </p:sp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421F117F-0D85-47EC-83A3-CD38C23576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7075" y="2096363"/>
            <a:ext cx="9398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6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EA6AED3-6A4E-4B40-854A-8528F35951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516" t="21618" r="25703" b="26790"/>
          <a:stretch/>
        </p:blipFill>
        <p:spPr>
          <a:xfrm>
            <a:off x="4584238" y="866775"/>
            <a:ext cx="7607762" cy="4629150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FC4C7728-BE52-42D4-8F75-8C4B0CA8B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19301" y="733426"/>
            <a:ext cx="1019174" cy="1019174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8EB35F5C-621A-4AD1-AB79-35135878A3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32637" y="1943100"/>
            <a:ext cx="785813" cy="7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1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9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BA16453-C89A-4BF2-8509-7C8E42E6AA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73"/>
          <a:stretch/>
        </p:blipFill>
        <p:spPr>
          <a:xfrm>
            <a:off x="2473191" y="534122"/>
            <a:ext cx="9458397" cy="5902189"/>
          </a:xfrm>
          <a:prstGeom prst="rect">
            <a:avLst/>
          </a:prstGeom>
        </p:spPr>
      </p:pic>
      <p:pic>
        <p:nvPicPr>
          <p:cNvPr id="5" name="POBALINA SO IN MI">
            <a:hlinkClick r:id="" action="ppaction://media"/>
            <a:extLst>
              <a:ext uri="{FF2B5EF4-FFF2-40B4-BE49-F238E27FC236}">
                <a16:creationId xmlns:a16="http://schemas.microsoft.com/office/drawing/2014/main" id="{4297CC53-532C-4712-BE8C-105966021B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6040" y="835099"/>
            <a:ext cx="691828" cy="691828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0292BEC-A531-4CB0-8E66-E480518F10FB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C9B02D0-7F00-4E03-81EF-4DB66AEF7DDE}"/>
              </a:ext>
            </a:extLst>
          </p:cNvPr>
          <p:cNvSpPr txBox="1"/>
          <p:nvPr/>
        </p:nvSpPr>
        <p:spPr>
          <a:xfrm>
            <a:off x="6640497" y="2396971"/>
            <a:ext cx="11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24E50AD-8E15-49E3-ABD3-E67E01A612B3}"/>
              </a:ext>
            </a:extLst>
          </p:cNvPr>
          <p:cNvSpPr txBox="1"/>
          <p:nvPr/>
        </p:nvSpPr>
        <p:spPr>
          <a:xfrm>
            <a:off x="6551720" y="2201662"/>
            <a:ext cx="20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9161A53-F08E-43A6-965E-A9B1402CEAFE}"/>
              </a:ext>
            </a:extLst>
          </p:cNvPr>
          <p:cNvSpPr txBox="1"/>
          <p:nvPr/>
        </p:nvSpPr>
        <p:spPr>
          <a:xfrm>
            <a:off x="3382392" y="4935984"/>
            <a:ext cx="6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58A7724-5A0E-46EE-814A-ADBEBDF0FF22}"/>
              </a:ext>
            </a:extLst>
          </p:cNvPr>
          <p:cNvSpPr txBox="1"/>
          <p:nvPr/>
        </p:nvSpPr>
        <p:spPr>
          <a:xfrm>
            <a:off x="5114925" y="619125"/>
            <a:ext cx="578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        ZAPOJ OB POSNETKU!</a:t>
            </a:r>
          </a:p>
        </p:txBody>
      </p:sp>
    </p:spTree>
    <p:extLst>
      <p:ext uri="{BB962C8B-B14F-4D97-AF65-F5344CB8AC3E}">
        <p14:creationId xmlns:p14="http://schemas.microsoft.com/office/powerpoint/2010/main" val="15890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CFB131A-EE61-4934-801D-55852D489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018" y="1247890"/>
            <a:ext cx="5626822" cy="4184264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FAC88DE-7E43-449B-8D55-B4AD5A4BF7B2}"/>
              </a:ext>
            </a:extLst>
          </p:cNvPr>
          <p:cNvSpPr txBox="1"/>
          <p:nvPr/>
        </p:nvSpPr>
        <p:spPr>
          <a:xfrm>
            <a:off x="1524000" y="866775"/>
            <a:ext cx="6528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PREPIŠI V NOTNI ZVEZEK IN REŠI!</a:t>
            </a:r>
          </a:p>
        </p:txBody>
      </p:sp>
    </p:spTree>
    <p:extLst>
      <p:ext uri="{BB962C8B-B14F-4D97-AF65-F5344CB8AC3E}">
        <p14:creationId xmlns:p14="http://schemas.microsoft.com/office/powerpoint/2010/main" val="120361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4C3916B-0982-4B0D-BFF8-5AF26B83A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473" y="1376487"/>
            <a:ext cx="6418830" cy="4424218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AB7B4786-1652-4E3E-A530-12B4617FEB74}"/>
              </a:ext>
            </a:extLst>
          </p:cNvPr>
          <p:cNvSpPr/>
          <p:nvPr/>
        </p:nvSpPr>
        <p:spPr>
          <a:xfrm>
            <a:off x="1028699" y="666751"/>
            <a:ext cx="8658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PREPIŠI V NOTNI ZVEZEK IN REŠI!</a:t>
            </a:r>
          </a:p>
        </p:txBody>
      </p:sp>
    </p:spTree>
    <p:extLst>
      <p:ext uri="{BB962C8B-B14F-4D97-AF65-F5344CB8AC3E}">
        <p14:creationId xmlns:p14="http://schemas.microsoft.com/office/powerpoint/2010/main" val="317562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3">
            <a:extLst>
              <a:ext uri="{FF2B5EF4-FFF2-40B4-BE49-F238E27FC236}">
                <a16:creationId xmlns:a16="http://schemas.microsoft.com/office/drawing/2014/main" id="{643F9389-7C3C-4F2C-BFF4-877E00EFA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81" y="727969"/>
            <a:ext cx="8625854" cy="58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0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3">
            <a:extLst>
              <a:ext uri="{FF2B5EF4-FFF2-40B4-BE49-F238E27FC236}">
                <a16:creationId xmlns:a16="http://schemas.microsoft.com/office/drawing/2014/main" id="{22627AD8-92AD-4B72-97DB-F6D900CB1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432"/>
          <a:stretch/>
        </p:blipFill>
        <p:spPr>
          <a:xfrm>
            <a:off x="4734111" y="1038687"/>
            <a:ext cx="7457889" cy="328473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58A812A-6DBF-43BF-A5C8-BB65381C078A}"/>
              </a:ext>
            </a:extLst>
          </p:cNvPr>
          <p:cNvSpPr txBox="1"/>
          <p:nvPr/>
        </p:nvSpPr>
        <p:spPr>
          <a:xfrm>
            <a:off x="1180730" y="1038687"/>
            <a:ext cx="325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IMENUJ NOTE IN DOBIL BOŠ SKRITE BESEDE!</a:t>
            </a:r>
          </a:p>
        </p:txBody>
      </p:sp>
    </p:spTree>
    <p:extLst>
      <p:ext uri="{BB962C8B-B14F-4D97-AF65-F5344CB8AC3E}">
        <p14:creationId xmlns:p14="http://schemas.microsoft.com/office/powerpoint/2010/main" val="92764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3">
            <a:extLst>
              <a:ext uri="{FF2B5EF4-FFF2-40B4-BE49-F238E27FC236}">
                <a16:creationId xmlns:a16="http://schemas.microsoft.com/office/drawing/2014/main" id="{BF45A697-9908-4AF8-8D50-2D370C71E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10"/>
          <a:stretch/>
        </p:blipFill>
        <p:spPr>
          <a:xfrm>
            <a:off x="4659086" y="1437898"/>
            <a:ext cx="7532914" cy="3370658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60602FD1-9D62-44F5-AB8A-60465C847359}"/>
              </a:ext>
            </a:extLst>
          </p:cNvPr>
          <p:cNvSpPr/>
          <p:nvPr/>
        </p:nvSpPr>
        <p:spPr>
          <a:xfrm>
            <a:off x="1210322" y="849116"/>
            <a:ext cx="4125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NOTE V VAGONIH PREPIŠI V</a:t>
            </a:r>
          </a:p>
          <a:p>
            <a:r>
              <a:rPr lang="sl-SI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NOTNO ČRTOVJE V 2/4 TAKTU</a:t>
            </a:r>
          </a:p>
          <a:p>
            <a:r>
              <a:rPr lang="sl-SI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IN POSTAVI TAKTNICE. </a:t>
            </a:r>
          </a:p>
          <a:p>
            <a:r>
              <a:rPr lang="sl-SI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VAJO IZVAJAJ. </a:t>
            </a:r>
          </a:p>
        </p:txBody>
      </p:sp>
    </p:spTree>
    <p:extLst>
      <p:ext uri="{BB962C8B-B14F-4D97-AF65-F5344CB8AC3E}">
        <p14:creationId xmlns:p14="http://schemas.microsoft.com/office/powerpoint/2010/main" val="343355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97</Words>
  <Application>Microsoft Office PowerPoint</Application>
  <PresentationFormat>Širokozaslonsko</PresentationFormat>
  <Paragraphs>24</Paragraphs>
  <Slides>10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Officeova tema</vt:lpstr>
      <vt:lpstr>                     POBALINA SOL IN MI                               januar 2021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podbersic.neza@gmail.com</dc:creator>
  <cp:lastModifiedBy>Uporabnik</cp:lastModifiedBy>
  <cp:revision>14</cp:revision>
  <dcterms:created xsi:type="dcterms:W3CDTF">2020-11-19T20:41:07Z</dcterms:created>
  <dcterms:modified xsi:type="dcterms:W3CDTF">2021-01-22T15:52:34Z</dcterms:modified>
</cp:coreProperties>
</file>