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3" r:id="rId6"/>
    <p:sldId id="261" r:id="rId7"/>
    <p:sldId id="262" r:id="rId8"/>
    <p:sldId id="266" r:id="rId9"/>
    <p:sldId id="267" r:id="rId10"/>
    <p:sldId id="270" r:id="rId11"/>
    <p:sldId id="269" r:id="rId12"/>
    <p:sldId id="264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youtube.com/watch?v=QlQ1VWsx5sY" TargetMode="Externa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youtube.com/watch?v=rloHsPke8dI" TargetMode="Externa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youtube.com/watch?v=5qgqPz_wiSA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youtube.com/watch?v=QlQ1VWsx5sY" TargetMode="External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youtube.com/watch?v=rloHsPke8dI" TargetMode="External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youtube.com/watch?v=5qgqPz_wiSA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A08973-91ED-487E-BEFF-8258CD80C8F4}" type="doc">
      <dgm:prSet loTypeId="urn:microsoft.com/office/officeart/2005/8/layout/hList7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sl-SI"/>
        </a:p>
      </dgm:t>
    </dgm:pt>
    <dgm:pt modelId="{122137A8-D167-46AD-B09B-D4C503C65646}">
      <dgm:prSet phldrT="[besedilo]"/>
      <dgm:spPr/>
      <dgm:t>
        <a:bodyPr/>
        <a:lstStyle/>
        <a:p>
          <a:r>
            <a:rPr lang="sl-SI" dirty="0" smtClean="0"/>
            <a:t> PIHAMO</a:t>
          </a:r>
          <a:endParaRPr lang="sl-SI" dirty="0"/>
        </a:p>
      </dgm:t>
    </dgm:pt>
    <dgm:pt modelId="{8414C91D-5698-4374-BB6A-E9CCE889DA3B}" type="parTrans" cxnId="{BE7F0B8D-519D-49DD-AE94-76791D0C6FD1}">
      <dgm:prSet/>
      <dgm:spPr/>
      <dgm:t>
        <a:bodyPr/>
        <a:lstStyle/>
        <a:p>
          <a:endParaRPr lang="sl-SI"/>
        </a:p>
      </dgm:t>
    </dgm:pt>
    <dgm:pt modelId="{33D0AC6E-52C3-490D-97A4-21D152C32BE3}" type="sibTrans" cxnId="{BE7F0B8D-519D-49DD-AE94-76791D0C6FD1}">
      <dgm:prSet/>
      <dgm:spPr/>
      <dgm:t>
        <a:bodyPr/>
        <a:lstStyle/>
        <a:p>
          <a:endParaRPr lang="sl-SI"/>
        </a:p>
      </dgm:t>
    </dgm:pt>
    <dgm:pt modelId="{C59048E6-2727-4F52-9CE3-4718DE188DFF}">
      <dgm:prSet phldrT="[besedilo]"/>
      <dgm:spPr/>
      <dgm:t>
        <a:bodyPr/>
        <a:lstStyle/>
        <a:p>
          <a:r>
            <a:rPr lang="sl-SI" dirty="0" smtClean="0"/>
            <a:t> TROBIMO</a:t>
          </a:r>
          <a:endParaRPr lang="sl-SI" dirty="0"/>
        </a:p>
      </dgm:t>
    </dgm:pt>
    <dgm:pt modelId="{932801B1-503B-4F98-BC8B-8D3D2B1AC66C}" type="parTrans" cxnId="{C1091BF0-CE19-477E-8867-81973CE5179A}">
      <dgm:prSet/>
      <dgm:spPr/>
      <dgm:t>
        <a:bodyPr/>
        <a:lstStyle/>
        <a:p>
          <a:endParaRPr lang="sl-SI"/>
        </a:p>
      </dgm:t>
    </dgm:pt>
    <dgm:pt modelId="{98ADD1F7-535A-4005-86FC-762F24E042C6}" type="sibTrans" cxnId="{C1091BF0-CE19-477E-8867-81973CE5179A}">
      <dgm:prSet/>
      <dgm:spPr/>
      <dgm:t>
        <a:bodyPr/>
        <a:lstStyle/>
        <a:p>
          <a:endParaRPr lang="sl-SI"/>
        </a:p>
      </dgm:t>
    </dgm:pt>
    <dgm:pt modelId="{6700C874-06C5-43CC-AC9E-EEB9EEC58A2E}">
      <dgm:prSet phldrT="[besedilo]"/>
      <dgm:spPr/>
      <dgm:t>
        <a:bodyPr/>
        <a:lstStyle/>
        <a:p>
          <a:r>
            <a:rPr lang="sl-SI" dirty="0" smtClean="0"/>
            <a:t>BRENKAMO</a:t>
          </a:r>
          <a:endParaRPr lang="sl-SI" dirty="0"/>
        </a:p>
      </dgm:t>
    </dgm:pt>
    <dgm:pt modelId="{4791AEDD-73FC-4002-85CD-7568ADED4CE8}" type="parTrans" cxnId="{67C55A51-CC9C-4871-A7CB-19DF201E5BF8}">
      <dgm:prSet/>
      <dgm:spPr/>
      <dgm:t>
        <a:bodyPr/>
        <a:lstStyle/>
        <a:p>
          <a:endParaRPr lang="sl-SI"/>
        </a:p>
      </dgm:t>
    </dgm:pt>
    <dgm:pt modelId="{AD4720BF-4E6C-47E4-88CF-4B88701D7420}" type="sibTrans" cxnId="{67C55A51-CC9C-4871-A7CB-19DF201E5BF8}">
      <dgm:prSet/>
      <dgm:spPr/>
      <dgm:t>
        <a:bodyPr/>
        <a:lstStyle/>
        <a:p>
          <a:endParaRPr lang="sl-SI"/>
        </a:p>
      </dgm:t>
    </dgm:pt>
    <dgm:pt modelId="{4730D76B-482E-4A73-A2F5-BD56F03BFBEF}">
      <dgm:prSet phldrT="[besedilo]"/>
      <dgm:spPr/>
      <dgm:t>
        <a:bodyPr/>
        <a:lstStyle/>
        <a:p>
          <a:r>
            <a:rPr lang="sl-SI" dirty="0" smtClean="0"/>
            <a:t>GODEMO</a:t>
          </a:r>
          <a:endParaRPr lang="sl-SI" dirty="0"/>
        </a:p>
      </dgm:t>
    </dgm:pt>
    <dgm:pt modelId="{3AEA717B-C11B-4F2B-BBCB-C607170A4DC4}" type="parTrans" cxnId="{6CC42B01-D47C-4139-8FF6-3438505B9FE2}">
      <dgm:prSet/>
      <dgm:spPr/>
      <dgm:t>
        <a:bodyPr/>
        <a:lstStyle/>
        <a:p>
          <a:endParaRPr lang="sl-SI"/>
        </a:p>
      </dgm:t>
    </dgm:pt>
    <dgm:pt modelId="{3A3470DC-B095-43B1-93B7-422EB3A5760F}" type="sibTrans" cxnId="{6CC42B01-D47C-4139-8FF6-3438505B9FE2}">
      <dgm:prSet/>
      <dgm:spPr/>
      <dgm:t>
        <a:bodyPr/>
        <a:lstStyle/>
        <a:p>
          <a:endParaRPr lang="sl-SI"/>
        </a:p>
      </dgm:t>
    </dgm:pt>
    <dgm:pt modelId="{94FC920F-2912-44E1-A12B-7DCF37DB400B}">
      <dgm:prSet phldrT="[besedilo]"/>
      <dgm:spPr/>
      <dgm:t>
        <a:bodyPr/>
        <a:lstStyle/>
        <a:p>
          <a:r>
            <a:rPr lang="sl-SI" dirty="0" smtClean="0"/>
            <a:t>IGRAMO S PRSTKI</a:t>
          </a:r>
          <a:endParaRPr lang="sl-SI" dirty="0"/>
        </a:p>
      </dgm:t>
    </dgm:pt>
    <dgm:pt modelId="{AF8E6140-5765-4C8A-B09A-B3018B8A36C8}" type="parTrans" cxnId="{1C95B7C4-8AA2-441D-816E-BB5D384D5FAE}">
      <dgm:prSet/>
      <dgm:spPr/>
    </dgm:pt>
    <dgm:pt modelId="{FF7FAFB1-B41B-43D7-AB17-24634325768A}" type="sibTrans" cxnId="{1C95B7C4-8AA2-441D-816E-BB5D384D5FAE}">
      <dgm:prSet/>
      <dgm:spPr/>
    </dgm:pt>
    <dgm:pt modelId="{3177AFD0-A253-46A7-8696-F5ED33C40AE7}" type="pres">
      <dgm:prSet presAssocID="{91A08973-91ED-487E-BEFF-8258CD80C8F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03E530EB-45AC-481A-823A-4D43A58B97DD}" type="pres">
      <dgm:prSet presAssocID="{91A08973-91ED-487E-BEFF-8258CD80C8F4}" presName="fgShape" presStyleLbl="fgShp" presStyleIdx="0" presStyleCnt="1"/>
      <dgm:spPr/>
    </dgm:pt>
    <dgm:pt modelId="{9CE2B5E9-EC0B-4402-BC8B-DD7746AB47E7}" type="pres">
      <dgm:prSet presAssocID="{91A08973-91ED-487E-BEFF-8258CD80C8F4}" presName="linComp" presStyleCnt="0"/>
      <dgm:spPr/>
    </dgm:pt>
    <dgm:pt modelId="{C0C0A4E9-0DA3-4B43-87B3-7DBA0322B231}" type="pres">
      <dgm:prSet presAssocID="{122137A8-D167-46AD-B09B-D4C503C65646}" presName="compNode" presStyleCnt="0"/>
      <dgm:spPr/>
    </dgm:pt>
    <dgm:pt modelId="{4211CA22-6119-4795-9680-C8C7B6470349}" type="pres">
      <dgm:prSet presAssocID="{122137A8-D167-46AD-B09B-D4C503C65646}" presName="bkgdShape" presStyleLbl="node1" presStyleIdx="0" presStyleCnt="5"/>
      <dgm:spPr/>
      <dgm:t>
        <a:bodyPr/>
        <a:lstStyle/>
        <a:p>
          <a:endParaRPr lang="sl-SI"/>
        </a:p>
      </dgm:t>
    </dgm:pt>
    <dgm:pt modelId="{11B08CA3-FBB6-4833-ACC0-01157447CB05}" type="pres">
      <dgm:prSet presAssocID="{122137A8-D167-46AD-B09B-D4C503C65646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A83BFA63-6BF0-42B4-A74A-9ABC6F82EFA0}" type="pres">
      <dgm:prSet presAssocID="{122137A8-D167-46AD-B09B-D4C503C65646}" presName="invisiNode" presStyleLbl="node1" presStyleIdx="0" presStyleCnt="5"/>
      <dgm:spPr/>
    </dgm:pt>
    <dgm:pt modelId="{BB85F6DF-CEA4-476D-82D0-C39F79BF8676}" type="pres">
      <dgm:prSet presAssocID="{122137A8-D167-46AD-B09B-D4C503C65646}" presName="imagNode" presStyleLbl="fgImgPlac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sl-SI"/>
        </a:p>
      </dgm:t>
    </dgm:pt>
    <dgm:pt modelId="{1B57EB82-F18B-4A5F-9EF5-0B8864E6B41F}" type="pres">
      <dgm:prSet presAssocID="{33D0AC6E-52C3-490D-97A4-21D152C32BE3}" presName="sibTrans" presStyleLbl="sibTrans2D1" presStyleIdx="0" presStyleCnt="0"/>
      <dgm:spPr/>
      <dgm:t>
        <a:bodyPr/>
        <a:lstStyle/>
        <a:p>
          <a:endParaRPr lang="sl-SI"/>
        </a:p>
      </dgm:t>
    </dgm:pt>
    <dgm:pt modelId="{68A18837-3D57-4515-88F2-D79E40F0E2BC}" type="pres">
      <dgm:prSet presAssocID="{C59048E6-2727-4F52-9CE3-4718DE188DFF}" presName="compNode" presStyleCnt="0"/>
      <dgm:spPr/>
    </dgm:pt>
    <dgm:pt modelId="{68BD9917-2C2C-4A0D-90BA-3FDE2A401DF6}" type="pres">
      <dgm:prSet presAssocID="{C59048E6-2727-4F52-9CE3-4718DE188DFF}" presName="bkgdShape" presStyleLbl="node1" presStyleIdx="1" presStyleCnt="5"/>
      <dgm:spPr/>
      <dgm:t>
        <a:bodyPr/>
        <a:lstStyle/>
        <a:p>
          <a:endParaRPr lang="sl-SI"/>
        </a:p>
      </dgm:t>
    </dgm:pt>
    <dgm:pt modelId="{DD876340-BA34-49A4-BC88-384663B55892}" type="pres">
      <dgm:prSet presAssocID="{C59048E6-2727-4F52-9CE3-4718DE188DFF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40FA6416-5A19-46AC-A4BE-C233DD741371}" type="pres">
      <dgm:prSet presAssocID="{C59048E6-2727-4F52-9CE3-4718DE188DFF}" presName="invisiNode" presStyleLbl="node1" presStyleIdx="1" presStyleCnt="5"/>
      <dgm:spPr/>
    </dgm:pt>
    <dgm:pt modelId="{3AF2BA1A-029C-4360-92CB-CBE70F49535F}" type="pres">
      <dgm:prSet presAssocID="{C59048E6-2727-4F52-9CE3-4718DE188DFF}" presName="imagNode" presStyleLbl="fgImgPlac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sl-SI"/>
        </a:p>
      </dgm:t>
    </dgm:pt>
    <dgm:pt modelId="{8057E757-E76B-4611-A4C6-CFB73C3C249C}" type="pres">
      <dgm:prSet presAssocID="{98ADD1F7-535A-4005-86FC-762F24E042C6}" presName="sibTrans" presStyleLbl="sibTrans2D1" presStyleIdx="0" presStyleCnt="0"/>
      <dgm:spPr/>
      <dgm:t>
        <a:bodyPr/>
        <a:lstStyle/>
        <a:p>
          <a:endParaRPr lang="sl-SI"/>
        </a:p>
      </dgm:t>
    </dgm:pt>
    <dgm:pt modelId="{55411666-4175-404C-8D6C-F56C872A9241}" type="pres">
      <dgm:prSet presAssocID="{6700C874-06C5-43CC-AC9E-EEB9EEC58A2E}" presName="compNode" presStyleCnt="0"/>
      <dgm:spPr/>
    </dgm:pt>
    <dgm:pt modelId="{144E15C1-8CB9-4E47-9783-2C314F534683}" type="pres">
      <dgm:prSet presAssocID="{6700C874-06C5-43CC-AC9E-EEB9EEC58A2E}" presName="bkgdShape" presStyleLbl="node1" presStyleIdx="2" presStyleCnt="5"/>
      <dgm:spPr/>
      <dgm:t>
        <a:bodyPr/>
        <a:lstStyle/>
        <a:p>
          <a:endParaRPr lang="sl-SI"/>
        </a:p>
      </dgm:t>
    </dgm:pt>
    <dgm:pt modelId="{AC8E1952-18E8-4D94-A19C-A04A0170BC8D}" type="pres">
      <dgm:prSet presAssocID="{6700C874-06C5-43CC-AC9E-EEB9EEC58A2E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A495963B-AFE3-4876-9543-A4E2A1FA8349}" type="pres">
      <dgm:prSet presAssocID="{6700C874-06C5-43CC-AC9E-EEB9EEC58A2E}" presName="invisiNode" presStyleLbl="node1" presStyleIdx="2" presStyleCnt="5"/>
      <dgm:spPr/>
    </dgm:pt>
    <dgm:pt modelId="{2E4DDBCD-5FD0-4374-A523-C5B09B53CA06}" type="pres">
      <dgm:prSet presAssocID="{6700C874-06C5-43CC-AC9E-EEB9EEC58A2E}" presName="imagNode" presStyleLbl="fgImgPlac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sl-SI"/>
        </a:p>
      </dgm:t>
    </dgm:pt>
    <dgm:pt modelId="{446F7DBB-1DE4-4E87-AA5B-8C9C2F3B8908}" type="pres">
      <dgm:prSet presAssocID="{AD4720BF-4E6C-47E4-88CF-4B88701D7420}" presName="sibTrans" presStyleLbl="sibTrans2D1" presStyleIdx="0" presStyleCnt="0"/>
      <dgm:spPr/>
      <dgm:t>
        <a:bodyPr/>
        <a:lstStyle/>
        <a:p>
          <a:endParaRPr lang="sl-SI"/>
        </a:p>
      </dgm:t>
    </dgm:pt>
    <dgm:pt modelId="{4614629F-CCB5-4A7C-B722-ABD9A0DB1615}" type="pres">
      <dgm:prSet presAssocID="{4730D76B-482E-4A73-A2F5-BD56F03BFBEF}" presName="compNode" presStyleCnt="0"/>
      <dgm:spPr/>
    </dgm:pt>
    <dgm:pt modelId="{827FBF8F-4699-4EA6-9AC6-3F375B27D4BF}" type="pres">
      <dgm:prSet presAssocID="{4730D76B-482E-4A73-A2F5-BD56F03BFBEF}" presName="bkgdShape" presStyleLbl="node1" presStyleIdx="3" presStyleCnt="5"/>
      <dgm:spPr/>
      <dgm:t>
        <a:bodyPr/>
        <a:lstStyle/>
        <a:p>
          <a:endParaRPr lang="sl-SI"/>
        </a:p>
      </dgm:t>
    </dgm:pt>
    <dgm:pt modelId="{741C74D3-B884-49D0-AABA-716E7825A241}" type="pres">
      <dgm:prSet presAssocID="{4730D76B-482E-4A73-A2F5-BD56F03BFBEF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FA450354-0828-4003-BED9-7102028904C5}" type="pres">
      <dgm:prSet presAssocID="{4730D76B-482E-4A73-A2F5-BD56F03BFBEF}" presName="invisiNode" presStyleLbl="node1" presStyleIdx="3" presStyleCnt="5"/>
      <dgm:spPr/>
    </dgm:pt>
    <dgm:pt modelId="{312269F8-0E29-4785-BA9D-6450896E5992}" type="pres">
      <dgm:prSet presAssocID="{4730D76B-482E-4A73-A2F5-BD56F03BFBEF}" presName="imagNode" presStyleLbl="fgImgPlac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sl-SI"/>
        </a:p>
      </dgm:t>
    </dgm:pt>
    <dgm:pt modelId="{376DFCD6-3378-4B9E-9655-A5086CACD9EC}" type="pres">
      <dgm:prSet presAssocID="{3A3470DC-B095-43B1-93B7-422EB3A5760F}" presName="sibTrans" presStyleLbl="sibTrans2D1" presStyleIdx="0" presStyleCnt="0"/>
      <dgm:spPr/>
      <dgm:t>
        <a:bodyPr/>
        <a:lstStyle/>
        <a:p>
          <a:endParaRPr lang="sl-SI"/>
        </a:p>
      </dgm:t>
    </dgm:pt>
    <dgm:pt modelId="{4440B2CA-18B3-4457-996C-4827AF3F5F33}" type="pres">
      <dgm:prSet presAssocID="{94FC920F-2912-44E1-A12B-7DCF37DB400B}" presName="compNode" presStyleCnt="0"/>
      <dgm:spPr/>
    </dgm:pt>
    <dgm:pt modelId="{CEA9C066-9A95-431B-9A02-54077E538CFC}" type="pres">
      <dgm:prSet presAssocID="{94FC920F-2912-44E1-A12B-7DCF37DB400B}" presName="bkgdShape" presStyleLbl="node1" presStyleIdx="4" presStyleCnt="5"/>
      <dgm:spPr/>
      <dgm:t>
        <a:bodyPr/>
        <a:lstStyle/>
        <a:p>
          <a:endParaRPr lang="sl-SI"/>
        </a:p>
      </dgm:t>
    </dgm:pt>
    <dgm:pt modelId="{155DB034-BFB0-497A-8BA1-7381E717C709}" type="pres">
      <dgm:prSet presAssocID="{94FC920F-2912-44E1-A12B-7DCF37DB400B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054F4CA3-5578-4351-866D-C910804AF44C}" type="pres">
      <dgm:prSet presAssocID="{94FC920F-2912-44E1-A12B-7DCF37DB400B}" presName="invisiNode" presStyleLbl="node1" presStyleIdx="4" presStyleCnt="5"/>
      <dgm:spPr/>
    </dgm:pt>
    <dgm:pt modelId="{3DCC709F-7E22-4990-BD00-AB119D4CC05A}" type="pres">
      <dgm:prSet presAssocID="{94FC920F-2912-44E1-A12B-7DCF37DB400B}" presName="imagNode" presStyleLbl="fgImgPlac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sl-SI"/>
        </a:p>
      </dgm:t>
    </dgm:pt>
  </dgm:ptLst>
  <dgm:cxnLst>
    <dgm:cxn modelId="{16F5AF79-30A3-4249-8432-A76317A0624F}" type="presOf" srcId="{AD4720BF-4E6C-47E4-88CF-4B88701D7420}" destId="{446F7DBB-1DE4-4E87-AA5B-8C9C2F3B8908}" srcOrd="0" destOrd="0" presId="urn:microsoft.com/office/officeart/2005/8/layout/hList7"/>
    <dgm:cxn modelId="{E1F9E976-5292-400A-A29C-1A00B5A0DFF3}" type="presOf" srcId="{94FC920F-2912-44E1-A12B-7DCF37DB400B}" destId="{155DB034-BFB0-497A-8BA1-7381E717C709}" srcOrd="1" destOrd="0" presId="urn:microsoft.com/office/officeart/2005/8/layout/hList7"/>
    <dgm:cxn modelId="{82494EFE-8A2C-4A3A-B994-D98A3CC798F9}" type="presOf" srcId="{3A3470DC-B095-43B1-93B7-422EB3A5760F}" destId="{376DFCD6-3378-4B9E-9655-A5086CACD9EC}" srcOrd="0" destOrd="0" presId="urn:microsoft.com/office/officeart/2005/8/layout/hList7"/>
    <dgm:cxn modelId="{67C55A51-CC9C-4871-A7CB-19DF201E5BF8}" srcId="{91A08973-91ED-487E-BEFF-8258CD80C8F4}" destId="{6700C874-06C5-43CC-AC9E-EEB9EEC58A2E}" srcOrd="2" destOrd="0" parTransId="{4791AEDD-73FC-4002-85CD-7568ADED4CE8}" sibTransId="{AD4720BF-4E6C-47E4-88CF-4B88701D7420}"/>
    <dgm:cxn modelId="{5F0AC4AA-FA77-4B97-B4AA-34564212CD7E}" type="presOf" srcId="{98ADD1F7-535A-4005-86FC-762F24E042C6}" destId="{8057E757-E76B-4611-A4C6-CFB73C3C249C}" srcOrd="0" destOrd="0" presId="urn:microsoft.com/office/officeart/2005/8/layout/hList7"/>
    <dgm:cxn modelId="{A18FBAD0-E0EC-4541-80D8-B6D7EC0A5D5B}" type="presOf" srcId="{122137A8-D167-46AD-B09B-D4C503C65646}" destId="{11B08CA3-FBB6-4833-ACC0-01157447CB05}" srcOrd="1" destOrd="0" presId="urn:microsoft.com/office/officeart/2005/8/layout/hList7"/>
    <dgm:cxn modelId="{BE7F0B8D-519D-49DD-AE94-76791D0C6FD1}" srcId="{91A08973-91ED-487E-BEFF-8258CD80C8F4}" destId="{122137A8-D167-46AD-B09B-D4C503C65646}" srcOrd="0" destOrd="0" parTransId="{8414C91D-5698-4374-BB6A-E9CCE889DA3B}" sibTransId="{33D0AC6E-52C3-490D-97A4-21D152C32BE3}"/>
    <dgm:cxn modelId="{A5F00E3E-86E2-45AA-BCFE-1B7CE63794A0}" type="presOf" srcId="{4730D76B-482E-4A73-A2F5-BD56F03BFBEF}" destId="{827FBF8F-4699-4EA6-9AC6-3F375B27D4BF}" srcOrd="0" destOrd="0" presId="urn:microsoft.com/office/officeart/2005/8/layout/hList7"/>
    <dgm:cxn modelId="{B95EEB87-8B6F-4B65-896C-C6E206FE7BEA}" type="presOf" srcId="{122137A8-D167-46AD-B09B-D4C503C65646}" destId="{4211CA22-6119-4795-9680-C8C7B6470349}" srcOrd="0" destOrd="0" presId="urn:microsoft.com/office/officeart/2005/8/layout/hList7"/>
    <dgm:cxn modelId="{011E59A8-DAC9-41A5-96A6-FBB19EF06DF1}" type="presOf" srcId="{4730D76B-482E-4A73-A2F5-BD56F03BFBEF}" destId="{741C74D3-B884-49D0-AABA-716E7825A241}" srcOrd="1" destOrd="0" presId="urn:microsoft.com/office/officeart/2005/8/layout/hList7"/>
    <dgm:cxn modelId="{B5ABF047-BF69-493C-B380-650E004C475F}" type="presOf" srcId="{6700C874-06C5-43CC-AC9E-EEB9EEC58A2E}" destId="{144E15C1-8CB9-4E47-9783-2C314F534683}" srcOrd="0" destOrd="0" presId="urn:microsoft.com/office/officeart/2005/8/layout/hList7"/>
    <dgm:cxn modelId="{E34C92A9-8356-4AD9-BA0E-C11683632F48}" type="presOf" srcId="{33D0AC6E-52C3-490D-97A4-21D152C32BE3}" destId="{1B57EB82-F18B-4A5F-9EF5-0B8864E6B41F}" srcOrd="0" destOrd="0" presId="urn:microsoft.com/office/officeart/2005/8/layout/hList7"/>
    <dgm:cxn modelId="{6CC42B01-D47C-4139-8FF6-3438505B9FE2}" srcId="{91A08973-91ED-487E-BEFF-8258CD80C8F4}" destId="{4730D76B-482E-4A73-A2F5-BD56F03BFBEF}" srcOrd="3" destOrd="0" parTransId="{3AEA717B-C11B-4F2B-BBCB-C607170A4DC4}" sibTransId="{3A3470DC-B095-43B1-93B7-422EB3A5760F}"/>
    <dgm:cxn modelId="{616757EF-3C86-4F79-BC32-9552D80DC124}" type="presOf" srcId="{94FC920F-2912-44E1-A12B-7DCF37DB400B}" destId="{CEA9C066-9A95-431B-9A02-54077E538CFC}" srcOrd="0" destOrd="0" presId="urn:microsoft.com/office/officeart/2005/8/layout/hList7"/>
    <dgm:cxn modelId="{0B6A04C5-EDA0-4D48-B342-7B1922F47162}" type="presOf" srcId="{91A08973-91ED-487E-BEFF-8258CD80C8F4}" destId="{3177AFD0-A253-46A7-8696-F5ED33C40AE7}" srcOrd="0" destOrd="0" presId="urn:microsoft.com/office/officeart/2005/8/layout/hList7"/>
    <dgm:cxn modelId="{F70E1382-9B6F-4079-AD6C-7E48EC19A170}" type="presOf" srcId="{C59048E6-2727-4F52-9CE3-4718DE188DFF}" destId="{68BD9917-2C2C-4A0D-90BA-3FDE2A401DF6}" srcOrd="0" destOrd="0" presId="urn:microsoft.com/office/officeart/2005/8/layout/hList7"/>
    <dgm:cxn modelId="{1C95B7C4-8AA2-441D-816E-BB5D384D5FAE}" srcId="{91A08973-91ED-487E-BEFF-8258CD80C8F4}" destId="{94FC920F-2912-44E1-A12B-7DCF37DB400B}" srcOrd="4" destOrd="0" parTransId="{AF8E6140-5765-4C8A-B09A-B3018B8A36C8}" sibTransId="{FF7FAFB1-B41B-43D7-AB17-24634325768A}"/>
    <dgm:cxn modelId="{C1091BF0-CE19-477E-8867-81973CE5179A}" srcId="{91A08973-91ED-487E-BEFF-8258CD80C8F4}" destId="{C59048E6-2727-4F52-9CE3-4718DE188DFF}" srcOrd="1" destOrd="0" parTransId="{932801B1-503B-4F98-BC8B-8D3D2B1AC66C}" sibTransId="{98ADD1F7-535A-4005-86FC-762F24E042C6}"/>
    <dgm:cxn modelId="{A9F43E04-7394-4BF0-A487-05039390CAA8}" type="presOf" srcId="{6700C874-06C5-43CC-AC9E-EEB9EEC58A2E}" destId="{AC8E1952-18E8-4D94-A19C-A04A0170BC8D}" srcOrd="1" destOrd="0" presId="urn:microsoft.com/office/officeart/2005/8/layout/hList7"/>
    <dgm:cxn modelId="{B56FA25E-41B5-4EB0-AC50-7AED96EF2325}" type="presOf" srcId="{C59048E6-2727-4F52-9CE3-4718DE188DFF}" destId="{DD876340-BA34-49A4-BC88-384663B55892}" srcOrd="1" destOrd="0" presId="urn:microsoft.com/office/officeart/2005/8/layout/hList7"/>
    <dgm:cxn modelId="{990B7501-0BAE-4366-909B-17ACD6EA2B04}" type="presParOf" srcId="{3177AFD0-A253-46A7-8696-F5ED33C40AE7}" destId="{03E530EB-45AC-481A-823A-4D43A58B97DD}" srcOrd="0" destOrd="0" presId="urn:microsoft.com/office/officeart/2005/8/layout/hList7"/>
    <dgm:cxn modelId="{96E983C9-B1EA-4729-8330-8BF288FDA3CD}" type="presParOf" srcId="{3177AFD0-A253-46A7-8696-F5ED33C40AE7}" destId="{9CE2B5E9-EC0B-4402-BC8B-DD7746AB47E7}" srcOrd="1" destOrd="0" presId="urn:microsoft.com/office/officeart/2005/8/layout/hList7"/>
    <dgm:cxn modelId="{A4F2B178-B855-4D72-9731-A167B2C26518}" type="presParOf" srcId="{9CE2B5E9-EC0B-4402-BC8B-DD7746AB47E7}" destId="{C0C0A4E9-0DA3-4B43-87B3-7DBA0322B231}" srcOrd="0" destOrd="0" presId="urn:microsoft.com/office/officeart/2005/8/layout/hList7"/>
    <dgm:cxn modelId="{2C5DB638-F394-4496-846C-403BA3367032}" type="presParOf" srcId="{C0C0A4E9-0DA3-4B43-87B3-7DBA0322B231}" destId="{4211CA22-6119-4795-9680-C8C7B6470349}" srcOrd="0" destOrd="0" presId="urn:microsoft.com/office/officeart/2005/8/layout/hList7"/>
    <dgm:cxn modelId="{DCA74259-6089-4009-A62D-9D7A8942DD5A}" type="presParOf" srcId="{C0C0A4E9-0DA3-4B43-87B3-7DBA0322B231}" destId="{11B08CA3-FBB6-4833-ACC0-01157447CB05}" srcOrd="1" destOrd="0" presId="urn:microsoft.com/office/officeart/2005/8/layout/hList7"/>
    <dgm:cxn modelId="{0801A074-5B0E-482B-8276-2D84D17A6404}" type="presParOf" srcId="{C0C0A4E9-0DA3-4B43-87B3-7DBA0322B231}" destId="{A83BFA63-6BF0-42B4-A74A-9ABC6F82EFA0}" srcOrd="2" destOrd="0" presId="urn:microsoft.com/office/officeart/2005/8/layout/hList7"/>
    <dgm:cxn modelId="{10313784-B867-45FE-B62B-5A739AE844F2}" type="presParOf" srcId="{C0C0A4E9-0DA3-4B43-87B3-7DBA0322B231}" destId="{BB85F6DF-CEA4-476D-82D0-C39F79BF8676}" srcOrd="3" destOrd="0" presId="urn:microsoft.com/office/officeart/2005/8/layout/hList7"/>
    <dgm:cxn modelId="{E12D1471-32C4-42A9-8EA5-654B623ED099}" type="presParOf" srcId="{9CE2B5E9-EC0B-4402-BC8B-DD7746AB47E7}" destId="{1B57EB82-F18B-4A5F-9EF5-0B8864E6B41F}" srcOrd="1" destOrd="0" presId="urn:microsoft.com/office/officeart/2005/8/layout/hList7"/>
    <dgm:cxn modelId="{719EAF21-E787-4A1F-A76F-398416876635}" type="presParOf" srcId="{9CE2B5E9-EC0B-4402-BC8B-DD7746AB47E7}" destId="{68A18837-3D57-4515-88F2-D79E40F0E2BC}" srcOrd="2" destOrd="0" presId="urn:microsoft.com/office/officeart/2005/8/layout/hList7"/>
    <dgm:cxn modelId="{F5694929-BA91-4CDB-BAA2-197F01AD66E2}" type="presParOf" srcId="{68A18837-3D57-4515-88F2-D79E40F0E2BC}" destId="{68BD9917-2C2C-4A0D-90BA-3FDE2A401DF6}" srcOrd="0" destOrd="0" presId="urn:microsoft.com/office/officeart/2005/8/layout/hList7"/>
    <dgm:cxn modelId="{415778DC-3DEF-4261-ABEE-95804E83EA05}" type="presParOf" srcId="{68A18837-3D57-4515-88F2-D79E40F0E2BC}" destId="{DD876340-BA34-49A4-BC88-384663B55892}" srcOrd="1" destOrd="0" presId="urn:microsoft.com/office/officeart/2005/8/layout/hList7"/>
    <dgm:cxn modelId="{EEAB39E4-6F7C-4B7B-868C-D983F0140F25}" type="presParOf" srcId="{68A18837-3D57-4515-88F2-D79E40F0E2BC}" destId="{40FA6416-5A19-46AC-A4BE-C233DD741371}" srcOrd="2" destOrd="0" presId="urn:microsoft.com/office/officeart/2005/8/layout/hList7"/>
    <dgm:cxn modelId="{B023DB96-6396-4A01-B570-BD580D993219}" type="presParOf" srcId="{68A18837-3D57-4515-88F2-D79E40F0E2BC}" destId="{3AF2BA1A-029C-4360-92CB-CBE70F49535F}" srcOrd="3" destOrd="0" presId="urn:microsoft.com/office/officeart/2005/8/layout/hList7"/>
    <dgm:cxn modelId="{CF52249D-FCEB-4553-B273-021599621510}" type="presParOf" srcId="{9CE2B5E9-EC0B-4402-BC8B-DD7746AB47E7}" destId="{8057E757-E76B-4611-A4C6-CFB73C3C249C}" srcOrd="3" destOrd="0" presId="urn:microsoft.com/office/officeart/2005/8/layout/hList7"/>
    <dgm:cxn modelId="{7651412D-5F15-44B0-857F-871DEECF6BB1}" type="presParOf" srcId="{9CE2B5E9-EC0B-4402-BC8B-DD7746AB47E7}" destId="{55411666-4175-404C-8D6C-F56C872A9241}" srcOrd="4" destOrd="0" presId="urn:microsoft.com/office/officeart/2005/8/layout/hList7"/>
    <dgm:cxn modelId="{9A3908EA-6750-466C-AD45-BD775A036459}" type="presParOf" srcId="{55411666-4175-404C-8D6C-F56C872A9241}" destId="{144E15C1-8CB9-4E47-9783-2C314F534683}" srcOrd="0" destOrd="0" presId="urn:microsoft.com/office/officeart/2005/8/layout/hList7"/>
    <dgm:cxn modelId="{3EE5FE8D-4E7B-4859-9CA7-2329F87DD812}" type="presParOf" srcId="{55411666-4175-404C-8D6C-F56C872A9241}" destId="{AC8E1952-18E8-4D94-A19C-A04A0170BC8D}" srcOrd="1" destOrd="0" presId="urn:microsoft.com/office/officeart/2005/8/layout/hList7"/>
    <dgm:cxn modelId="{F7E1A9F6-357C-434C-B3B9-8E6EF1691D06}" type="presParOf" srcId="{55411666-4175-404C-8D6C-F56C872A9241}" destId="{A495963B-AFE3-4876-9543-A4E2A1FA8349}" srcOrd="2" destOrd="0" presId="urn:microsoft.com/office/officeart/2005/8/layout/hList7"/>
    <dgm:cxn modelId="{7FA2CE74-4954-4DB9-A4EC-F8E0571DD649}" type="presParOf" srcId="{55411666-4175-404C-8D6C-F56C872A9241}" destId="{2E4DDBCD-5FD0-4374-A523-C5B09B53CA06}" srcOrd="3" destOrd="0" presId="urn:microsoft.com/office/officeart/2005/8/layout/hList7"/>
    <dgm:cxn modelId="{335F65FB-0BB3-4488-9D3B-A2AC36973DB3}" type="presParOf" srcId="{9CE2B5E9-EC0B-4402-BC8B-DD7746AB47E7}" destId="{446F7DBB-1DE4-4E87-AA5B-8C9C2F3B8908}" srcOrd="5" destOrd="0" presId="urn:microsoft.com/office/officeart/2005/8/layout/hList7"/>
    <dgm:cxn modelId="{EC289DF8-7AE0-48B5-A9BB-895EA6DD8CD5}" type="presParOf" srcId="{9CE2B5E9-EC0B-4402-BC8B-DD7746AB47E7}" destId="{4614629F-CCB5-4A7C-B722-ABD9A0DB1615}" srcOrd="6" destOrd="0" presId="urn:microsoft.com/office/officeart/2005/8/layout/hList7"/>
    <dgm:cxn modelId="{4164F3F6-0593-4FCC-A2F4-F798BB2CC44E}" type="presParOf" srcId="{4614629F-CCB5-4A7C-B722-ABD9A0DB1615}" destId="{827FBF8F-4699-4EA6-9AC6-3F375B27D4BF}" srcOrd="0" destOrd="0" presId="urn:microsoft.com/office/officeart/2005/8/layout/hList7"/>
    <dgm:cxn modelId="{EBAA7028-C5CA-4489-A79A-E2BC681750DE}" type="presParOf" srcId="{4614629F-CCB5-4A7C-B722-ABD9A0DB1615}" destId="{741C74D3-B884-49D0-AABA-716E7825A241}" srcOrd="1" destOrd="0" presId="urn:microsoft.com/office/officeart/2005/8/layout/hList7"/>
    <dgm:cxn modelId="{57F8AE7F-0C0D-4453-92AB-4F26A9614DCE}" type="presParOf" srcId="{4614629F-CCB5-4A7C-B722-ABD9A0DB1615}" destId="{FA450354-0828-4003-BED9-7102028904C5}" srcOrd="2" destOrd="0" presId="urn:microsoft.com/office/officeart/2005/8/layout/hList7"/>
    <dgm:cxn modelId="{5AE8EE40-5056-456F-B8FF-A0B245155306}" type="presParOf" srcId="{4614629F-CCB5-4A7C-B722-ABD9A0DB1615}" destId="{312269F8-0E29-4785-BA9D-6450896E5992}" srcOrd="3" destOrd="0" presId="urn:microsoft.com/office/officeart/2005/8/layout/hList7"/>
    <dgm:cxn modelId="{FCCA8BE2-4537-4A9B-A392-36DF39CA27AC}" type="presParOf" srcId="{9CE2B5E9-EC0B-4402-BC8B-DD7746AB47E7}" destId="{376DFCD6-3378-4B9E-9655-A5086CACD9EC}" srcOrd="7" destOrd="0" presId="urn:microsoft.com/office/officeart/2005/8/layout/hList7"/>
    <dgm:cxn modelId="{C1E0935C-8BDD-4FF6-8C8A-5A9A82C8DF15}" type="presParOf" srcId="{9CE2B5E9-EC0B-4402-BC8B-DD7746AB47E7}" destId="{4440B2CA-18B3-4457-996C-4827AF3F5F33}" srcOrd="8" destOrd="0" presId="urn:microsoft.com/office/officeart/2005/8/layout/hList7"/>
    <dgm:cxn modelId="{A5BAE7BB-9E70-448C-983E-4DD7A16F7930}" type="presParOf" srcId="{4440B2CA-18B3-4457-996C-4827AF3F5F33}" destId="{CEA9C066-9A95-431B-9A02-54077E538CFC}" srcOrd="0" destOrd="0" presId="urn:microsoft.com/office/officeart/2005/8/layout/hList7"/>
    <dgm:cxn modelId="{69233740-9599-4565-A393-B1B95BE43364}" type="presParOf" srcId="{4440B2CA-18B3-4457-996C-4827AF3F5F33}" destId="{155DB034-BFB0-497A-8BA1-7381E717C709}" srcOrd="1" destOrd="0" presId="urn:microsoft.com/office/officeart/2005/8/layout/hList7"/>
    <dgm:cxn modelId="{4560ADD7-956D-4E9B-803D-A02F579AC712}" type="presParOf" srcId="{4440B2CA-18B3-4457-996C-4827AF3F5F33}" destId="{054F4CA3-5578-4351-866D-C910804AF44C}" srcOrd="2" destOrd="0" presId="urn:microsoft.com/office/officeart/2005/8/layout/hList7"/>
    <dgm:cxn modelId="{A1A41C58-7217-4387-95C1-53E729B99FFB}" type="presParOf" srcId="{4440B2CA-18B3-4457-996C-4827AF3F5F33}" destId="{3DCC709F-7E22-4990-BD00-AB119D4CC05A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8A0395-1A28-4CF5-88EF-D0CA7B9228F9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81E32143-68BA-4FB4-86D6-102CC79AB410}">
      <dgm:prSet phldrT="[besedilo]"/>
      <dgm:spPr/>
      <dgm:t>
        <a:bodyPr/>
        <a:lstStyle/>
        <a:p>
          <a:endParaRPr lang="sl-SI" dirty="0"/>
        </a:p>
      </dgm:t>
    </dgm:pt>
    <dgm:pt modelId="{A6AC6E51-5900-4CE0-AF75-F652C5C2D302}" type="sibTrans" cxnId="{B8C75C5C-A0DD-44EC-BD04-E6110C658FE3}">
      <dgm:prSet/>
      <dgm:spPr/>
      <dgm:t>
        <a:bodyPr/>
        <a:lstStyle/>
        <a:p>
          <a:endParaRPr lang="sl-SI"/>
        </a:p>
      </dgm:t>
    </dgm:pt>
    <dgm:pt modelId="{184B0808-4E3C-4A7E-BA0D-059FAFC7FB53}" type="parTrans" cxnId="{B8C75C5C-A0DD-44EC-BD04-E6110C658FE3}">
      <dgm:prSet/>
      <dgm:spPr/>
      <dgm:t>
        <a:bodyPr/>
        <a:lstStyle/>
        <a:p>
          <a:endParaRPr lang="sl-SI"/>
        </a:p>
      </dgm:t>
    </dgm:pt>
    <dgm:pt modelId="{A26B764A-D664-463A-A3A7-BE56A22F55EC}" type="pres">
      <dgm:prSet presAssocID="{358A0395-1A28-4CF5-88EF-D0CA7B9228F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16F67CFF-4D25-4337-A21C-92B615D008F5}" type="pres">
      <dgm:prSet presAssocID="{81E32143-68BA-4FB4-86D6-102CC79AB410}" presName="compNode" presStyleCnt="0"/>
      <dgm:spPr/>
    </dgm:pt>
    <dgm:pt modelId="{5AF89DB3-E900-4E60-BB63-63B7D69C8DA7}" type="pres">
      <dgm:prSet presAssocID="{81E32143-68BA-4FB4-86D6-102CC79AB410}" presName="pictRect" presStyleLbl="node1" presStyleIdx="0" presStyleCnt="1" custScaleX="172363" custScaleY="208113" custLinFactNeighborX="1485" custLinFactNeighborY="-479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4A5D4AD-0476-4F9B-9A1A-4BAC0DB418C5}" type="pres">
      <dgm:prSet presAssocID="{81E32143-68BA-4FB4-86D6-102CC79AB410}" presName="textRect" presStyleLbl="revTx" presStyleIdx="0" presStyleCnt="1" custLinFactX="22091" custLinFactY="-100000" custLinFactNeighborX="100000" custLinFactNeighborY="-167007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92476016-A263-4CD3-A3C7-821D2D9FC874}" type="presOf" srcId="{81E32143-68BA-4FB4-86D6-102CC79AB410}" destId="{C4A5D4AD-0476-4F9B-9A1A-4BAC0DB418C5}" srcOrd="0" destOrd="0" presId="urn:microsoft.com/office/officeart/2005/8/layout/pList1"/>
    <dgm:cxn modelId="{DFE21109-4F38-481E-80C3-7844D6133FBB}" type="presOf" srcId="{358A0395-1A28-4CF5-88EF-D0CA7B9228F9}" destId="{A26B764A-D664-463A-A3A7-BE56A22F55EC}" srcOrd="0" destOrd="0" presId="urn:microsoft.com/office/officeart/2005/8/layout/pList1"/>
    <dgm:cxn modelId="{B8C75C5C-A0DD-44EC-BD04-E6110C658FE3}" srcId="{358A0395-1A28-4CF5-88EF-D0CA7B9228F9}" destId="{81E32143-68BA-4FB4-86D6-102CC79AB410}" srcOrd="0" destOrd="0" parTransId="{184B0808-4E3C-4A7E-BA0D-059FAFC7FB53}" sibTransId="{A6AC6E51-5900-4CE0-AF75-F652C5C2D302}"/>
    <dgm:cxn modelId="{D7996DF0-3546-4D92-8042-CE4AC66BC06B}" type="presParOf" srcId="{A26B764A-D664-463A-A3A7-BE56A22F55EC}" destId="{16F67CFF-4D25-4337-A21C-92B615D008F5}" srcOrd="0" destOrd="0" presId="urn:microsoft.com/office/officeart/2005/8/layout/pList1"/>
    <dgm:cxn modelId="{5FDDF97D-9680-4FFE-B0F3-1E761A3A3463}" type="presParOf" srcId="{16F67CFF-4D25-4337-A21C-92B615D008F5}" destId="{5AF89DB3-E900-4E60-BB63-63B7D69C8DA7}" srcOrd="0" destOrd="0" presId="urn:microsoft.com/office/officeart/2005/8/layout/pList1"/>
    <dgm:cxn modelId="{4CD7452A-9A60-43CB-B177-FEB0E6CBF90F}" type="presParOf" srcId="{16F67CFF-4D25-4337-A21C-92B615D008F5}" destId="{C4A5D4AD-0476-4F9B-9A1A-4BAC0DB418C5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876EC3-40EB-41A3-A023-5FCB732F82AA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sl-SI"/>
        </a:p>
      </dgm:t>
    </dgm:pt>
    <dgm:pt modelId="{DEB0267A-DF2B-40BF-B87E-2EE9452055E4}">
      <dgm:prSet phldrT="[besedilo]" custT="1"/>
      <dgm:spPr/>
      <dgm:t>
        <a:bodyPr/>
        <a:lstStyle/>
        <a:p>
          <a:r>
            <a:rPr lang="sl-SI" sz="2800" dirty="0" smtClean="0">
              <a:latin typeface="Calibri" panose="020F0502020204030204" pitchFamily="34" charset="0"/>
              <a:cs typeface="Calibri" panose="020F0502020204030204" pitchFamily="34" charset="0"/>
            </a:rPr>
            <a:t>IMA 4 STRUNE.</a:t>
          </a:r>
          <a:endParaRPr lang="sl-SI" sz="2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44F4FCF-8EDC-4B95-A107-5EE7EA496220}" type="parTrans" cxnId="{D8CB240C-63CE-4FB0-9E8E-B4DDD2A4B8D3}">
      <dgm:prSet/>
      <dgm:spPr/>
      <dgm:t>
        <a:bodyPr/>
        <a:lstStyle/>
        <a:p>
          <a:endParaRPr lang="sl-SI"/>
        </a:p>
      </dgm:t>
    </dgm:pt>
    <dgm:pt modelId="{EDD562DE-F79C-459C-A649-625EBA31B9B5}" type="sibTrans" cxnId="{D8CB240C-63CE-4FB0-9E8E-B4DDD2A4B8D3}">
      <dgm:prSet/>
      <dgm:spPr/>
      <dgm:t>
        <a:bodyPr/>
        <a:lstStyle/>
        <a:p>
          <a:endParaRPr lang="sl-SI"/>
        </a:p>
      </dgm:t>
    </dgm:pt>
    <dgm:pt modelId="{82A20E26-810C-45CF-9F04-0D17A128CA70}">
      <dgm:prSet phldrT="[besedilo]" custT="1"/>
      <dgm:spPr/>
      <dgm:t>
        <a:bodyPr/>
        <a:lstStyle/>
        <a:p>
          <a:r>
            <a:rPr lang="sl-SI" sz="2800" dirty="0" smtClean="0">
              <a:latin typeface="Calibri" panose="020F0502020204030204" pitchFamily="34" charset="0"/>
              <a:cs typeface="Calibri" panose="020F0502020204030204" pitchFamily="34" charset="0"/>
            </a:rPr>
            <a:t>DELI TELESA SO:</a:t>
          </a:r>
          <a:endParaRPr lang="sl-SI" sz="2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2F77501-B847-417C-86CB-567AF7D09E9A}" type="parTrans" cxnId="{D4C4B704-E485-4DBD-B1D9-821F8EAB9BD4}">
      <dgm:prSet/>
      <dgm:spPr/>
      <dgm:t>
        <a:bodyPr/>
        <a:lstStyle/>
        <a:p>
          <a:endParaRPr lang="sl-SI"/>
        </a:p>
      </dgm:t>
    </dgm:pt>
    <dgm:pt modelId="{72004FC2-2DC1-47CB-A50E-7359F0719DD9}" type="sibTrans" cxnId="{D4C4B704-E485-4DBD-B1D9-821F8EAB9BD4}">
      <dgm:prSet/>
      <dgm:spPr/>
      <dgm:t>
        <a:bodyPr/>
        <a:lstStyle/>
        <a:p>
          <a:endParaRPr lang="sl-SI"/>
        </a:p>
      </dgm:t>
    </dgm:pt>
    <dgm:pt modelId="{9C4EBF4C-B7A1-4A19-8DA7-60CFA7F42932}">
      <dgm:prSet phldrT="[besedilo]" custT="1"/>
      <dgm:spPr/>
      <dgm:t>
        <a:bodyPr/>
        <a:lstStyle/>
        <a:p>
          <a:r>
            <a:rPr lang="sl-SI" sz="20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TRUP, VRAT, STRUNE, POLŽEK Z VIJAKI, KOBILICA, DOLG LOK, PODBRADNIK</a:t>
          </a:r>
          <a:endParaRPr lang="sl-SI" sz="2000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5AB247D-2F90-4AB1-BACD-21887133C276}" type="parTrans" cxnId="{0A0000F9-AC01-4693-9D53-EC798AB950C8}">
      <dgm:prSet/>
      <dgm:spPr/>
      <dgm:t>
        <a:bodyPr/>
        <a:lstStyle/>
        <a:p>
          <a:endParaRPr lang="sl-SI"/>
        </a:p>
      </dgm:t>
    </dgm:pt>
    <dgm:pt modelId="{152A9514-BD9A-4A16-83EA-D69FC1A85E37}" type="sibTrans" cxnId="{0A0000F9-AC01-4693-9D53-EC798AB950C8}">
      <dgm:prSet/>
      <dgm:spPr/>
      <dgm:t>
        <a:bodyPr/>
        <a:lstStyle/>
        <a:p>
          <a:endParaRPr lang="sl-SI"/>
        </a:p>
      </dgm:t>
    </dgm:pt>
    <dgm:pt modelId="{39E2FA84-C314-412B-9C1B-3A6DE1C133B2}">
      <dgm:prSet phldrT="[besedilo]" custT="1"/>
      <dgm:spPr/>
      <dgm:t>
        <a:bodyPr/>
        <a:lstStyle/>
        <a:p>
          <a:endParaRPr lang="sl-SI" sz="2000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97711E2-8F2C-4E60-84F2-EFD53F8E08F6}" type="parTrans" cxnId="{8911752E-C2BA-4563-A11A-DA8ECB22ADEA}">
      <dgm:prSet/>
      <dgm:spPr/>
      <dgm:t>
        <a:bodyPr/>
        <a:lstStyle/>
        <a:p>
          <a:endParaRPr lang="sl-SI"/>
        </a:p>
      </dgm:t>
    </dgm:pt>
    <dgm:pt modelId="{4770A3CC-0C6D-4BB9-A778-62E97E392C56}" type="sibTrans" cxnId="{8911752E-C2BA-4563-A11A-DA8ECB22ADEA}">
      <dgm:prSet/>
      <dgm:spPr/>
      <dgm:t>
        <a:bodyPr/>
        <a:lstStyle/>
        <a:p>
          <a:endParaRPr lang="sl-SI"/>
        </a:p>
      </dgm:t>
    </dgm:pt>
    <dgm:pt modelId="{FFD8359A-AC58-4560-B8B7-AC93AD4C1694}" type="pres">
      <dgm:prSet presAssocID="{E7876EC3-40EB-41A3-A023-5FCB732F82A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15EBB6D7-F9AC-4298-9362-AF87BE2D7289}" type="pres">
      <dgm:prSet presAssocID="{DEB0267A-DF2B-40BF-B87E-2EE9452055E4}" presName="parentText" presStyleLbl="node1" presStyleIdx="0" presStyleCnt="2" custLinFactNeighborY="-71073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3C5C6017-FC86-451D-8DE1-1E92EFDAE0E7}" type="pres">
      <dgm:prSet presAssocID="{EDD562DE-F79C-459C-A649-625EBA31B9B5}" presName="spacer" presStyleCnt="0"/>
      <dgm:spPr/>
    </dgm:pt>
    <dgm:pt modelId="{848B9BCB-B828-4789-8A6E-2810A360AD5A}" type="pres">
      <dgm:prSet presAssocID="{82A20E26-810C-45CF-9F04-0D17A128CA7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19E0C307-7B20-4099-A45C-3D2AD2582C1D}" type="pres">
      <dgm:prSet presAssocID="{82A20E26-810C-45CF-9F04-0D17A128CA70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D8CB240C-63CE-4FB0-9E8E-B4DDD2A4B8D3}" srcId="{E7876EC3-40EB-41A3-A023-5FCB732F82AA}" destId="{DEB0267A-DF2B-40BF-B87E-2EE9452055E4}" srcOrd="0" destOrd="0" parTransId="{644F4FCF-8EDC-4B95-A107-5EE7EA496220}" sibTransId="{EDD562DE-F79C-459C-A649-625EBA31B9B5}"/>
    <dgm:cxn modelId="{23B98DAB-FE13-4858-A739-2B169A14CB34}" type="presOf" srcId="{E7876EC3-40EB-41A3-A023-5FCB732F82AA}" destId="{FFD8359A-AC58-4560-B8B7-AC93AD4C1694}" srcOrd="0" destOrd="0" presId="urn:microsoft.com/office/officeart/2005/8/layout/vList2"/>
    <dgm:cxn modelId="{922A93C4-BBC2-45FF-A774-A13EC363B70F}" type="presOf" srcId="{DEB0267A-DF2B-40BF-B87E-2EE9452055E4}" destId="{15EBB6D7-F9AC-4298-9362-AF87BE2D7289}" srcOrd="0" destOrd="0" presId="urn:microsoft.com/office/officeart/2005/8/layout/vList2"/>
    <dgm:cxn modelId="{0A0000F9-AC01-4693-9D53-EC798AB950C8}" srcId="{82A20E26-810C-45CF-9F04-0D17A128CA70}" destId="{9C4EBF4C-B7A1-4A19-8DA7-60CFA7F42932}" srcOrd="1" destOrd="0" parTransId="{F5AB247D-2F90-4AB1-BACD-21887133C276}" sibTransId="{152A9514-BD9A-4A16-83EA-D69FC1A85E37}"/>
    <dgm:cxn modelId="{8911752E-C2BA-4563-A11A-DA8ECB22ADEA}" srcId="{82A20E26-810C-45CF-9F04-0D17A128CA70}" destId="{39E2FA84-C314-412B-9C1B-3A6DE1C133B2}" srcOrd="0" destOrd="0" parTransId="{297711E2-8F2C-4E60-84F2-EFD53F8E08F6}" sibTransId="{4770A3CC-0C6D-4BB9-A778-62E97E392C56}"/>
    <dgm:cxn modelId="{11A91691-72A3-46B1-B067-251ADB1A33C3}" type="presOf" srcId="{82A20E26-810C-45CF-9F04-0D17A128CA70}" destId="{848B9BCB-B828-4789-8A6E-2810A360AD5A}" srcOrd="0" destOrd="0" presId="urn:microsoft.com/office/officeart/2005/8/layout/vList2"/>
    <dgm:cxn modelId="{A71A4127-2B05-4FEC-89F3-A6CC94B16017}" type="presOf" srcId="{9C4EBF4C-B7A1-4A19-8DA7-60CFA7F42932}" destId="{19E0C307-7B20-4099-A45C-3D2AD2582C1D}" srcOrd="0" destOrd="1" presId="urn:microsoft.com/office/officeart/2005/8/layout/vList2"/>
    <dgm:cxn modelId="{D4C4B704-E485-4DBD-B1D9-821F8EAB9BD4}" srcId="{E7876EC3-40EB-41A3-A023-5FCB732F82AA}" destId="{82A20E26-810C-45CF-9F04-0D17A128CA70}" srcOrd="1" destOrd="0" parTransId="{32F77501-B847-417C-86CB-567AF7D09E9A}" sibTransId="{72004FC2-2DC1-47CB-A50E-7359F0719DD9}"/>
    <dgm:cxn modelId="{0853E02A-2652-4F65-9529-CB045A6CD3C8}" type="presOf" srcId="{39E2FA84-C314-412B-9C1B-3A6DE1C133B2}" destId="{19E0C307-7B20-4099-A45C-3D2AD2582C1D}" srcOrd="0" destOrd="0" presId="urn:microsoft.com/office/officeart/2005/8/layout/vList2"/>
    <dgm:cxn modelId="{9FB24527-7170-4BC5-A6FA-091E8D0E0D55}" type="presParOf" srcId="{FFD8359A-AC58-4560-B8B7-AC93AD4C1694}" destId="{15EBB6D7-F9AC-4298-9362-AF87BE2D7289}" srcOrd="0" destOrd="0" presId="urn:microsoft.com/office/officeart/2005/8/layout/vList2"/>
    <dgm:cxn modelId="{C81A32A5-D3E6-4F50-8292-2441024D0E27}" type="presParOf" srcId="{FFD8359A-AC58-4560-B8B7-AC93AD4C1694}" destId="{3C5C6017-FC86-451D-8DE1-1E92EFDAE0E7}" srcOrd="1" destOrd="0" presId="urn:microsoft.com/office/officeart/2005/8/layout/vList2"/>
    <dgm:cxn modelId="{A51FB6D5-309F-461B-B2F6-548580F79937}" type="presParOf" srcId="{FFD8359A-AC58-4560-B8B7-AC93AD4C1694}" destId="{848B9BCB-B828-4789-8A6E-2810A360AD5A}" srcOrd="2" destOrd="0" presId="urn:microsoft.com/office/officeart/2005/8/layout/vList2"/>
    <dgm:cxn modelId="{92292C95-4314-41EF-914C-453720088A1F}" type="presParOf" srcId="{FFD8359A-AC58-4560-B8B7-AC93AD4C1694}" destId="{19E0C307-7B20-4099-A45C-3D2AD2582C1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7876EC3-40EB-41A3-A023-5FCB732F82AA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sl-SI"/>
        </a:p>
      </dgm:t>
    </dgm:pt>
    <dgm:pt modelId="{DEB0267A-DF2B-40BF-B87E-2EE9452055E4}">
      <dgm:prSet phldrT="[besedilo]" custT="1"/>
      <dgm:spPr/>
      <dgm:t>
        <a:bodyPr/>
        <a:lstStyle/>
        <a:p>
          <a:r>
            <a:rPr lang="sl-SI" sz="20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PODOBNA JE VIOLINI, JE LE MALENKOST VEČJA.</a:t>
          </a:r>
          <a:endParaRPr lang="sl-SI" sz="2000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44F4FCF-8EDC-4B95-A107-5EE7EA496220}" type="parTrans" cxnId="{D8CB240C-63CE-4FB0-9E8E-B4DDD2A4B8D3}">
      <dgm:prSet/>
      <dgm:spPr/>
      <dgm:t>
        <a:bodyPr/>
        <a:lstStyle/>
        <a:p>
          <a:endParaRPr lang="sl-SI"/>
        </a:p>
      </dgm:t>
    </dgm:pt>
    <dgm:pt modelId="{EDD562DE-F79C-459C-A649-625EBA31B9B5}" type="sibTrans" cxnId="{D8CB240C-63CE-4FB0-9E8E-B4DDD2A4B8D3}">
      <dgm:prSet/>
      <dgm:spPr/>
      <dgm:t>
        <a:bodyPr/>
        <a:lstStyle/>
        <a:p>
          <a:endParaRPr lang="sl-SI"/>
        </a:p>
      </dgm:t>
    </dgm:pt>
    <dgm:pt modelId="{82A20E26-810C-45CF-9F04-0D17A128CA70}">
      <dgm:prSet phldrT="[besedilo]" custT="1"/>
      <dgm:spPr/>
      <dgm:t>
        <a:bodyPr/>
        <a:lstStyle/>
        <a:p>
          <a:r>
            <a:rPr lang="sl-SI" sz="20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IMA 4 DEBELEJŠE STRUNE IN NIŽJI ZVOK.</a:t>
          </a:r>
          <a:endParaRPr lang="sl-SI" sz="2000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2F77501-B847-417C-86CB-567AF7D09E9A}" type="parTrans" cxnId="{D4C4B704-E485-4DBD-B1D9-821F8EAB9BD4}">
      <dgm:prSet/>
      <dgm:spPr/>
      <dgm:t>
        <a:bodyPr/>
        <a:lstStyle/>
        <a:p>
          <a:endParaRPr lang="sl-SI"/>
        </a:p>
      </dgm:t>
    </dgm:pt>
    <dgm:pt modelId="{72004FC2-2DC1-47CB-A50E-7359F0719DD9}" type="sibTrans" cxnId="{D4C4B704-E485-4DBD-B1D9-821F8EAB9BD4}">
      <dgm:prSet/>
      <dgm:spPr/>
      <dgm:t>
        <a:bodyPr/>
        <a:lstStyle/>
        <a:p>
          <a:endParaRPr lang="sl-SI"/>
        </a:p>
      </dgm:t>
    </dgm:pt>
    <dgm:pt modelId="{4594D22A-9A17-4E26-B089-BDB109D6C3D3}">
      <dgm:prSet phldrT="[besedilo]" custT="1"/>
      <dgm:spPr/>
      <dgm:t>
        <a:bodyPr/>
        <a:lstStyle/>
        <a:p>
          <a:r>
            <a:rPr lang="sl-SI" sz="20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NANJE LAHKO IGRAMO STOJE ALI SEDE.</a:t>
          </a:r>
          <a:endParaRPr lang="sl-SI" sz="2000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D5A5B7D-58EC-4E7A-97A6-042CE0287E99}" type="parTrans" cxnId="{731B2E11-0304-4CE4-AC2D-9A7903B807EC}">
      <dgm:prSet/>
      <dgm:spPr/>
      <dgm:t>
        <a:bodyPr/>
        <a:lstStyle/>
        <a:p>
          <a:endParaRPr lang="sl-SI"/>
        </a:p>
      </dgm:t>
    </dgm:pt>
    <dgm:pt modelId="{61A59ED7-0D4E-42B8-92DC-AB7F33EB4BFF}" type="sibTrans" cxnId="{731B2E11-0304-4CE4-AC2D-9A7903B807EC}">
      <dgm:prSet/>
      <dgm:spPr/>
      <dgm:t>
        <a:bodyPr/>
        <a:lstStyle/>
        <a:p>
          <a:endParaRPr lang="sl-SI"/>
        </a:p>
      </dgm:t>
    </dgm:pt>
    <dgm:pt modelId="{58DC4FE6-5CCB-4A1B-AFB6-63D9ED42F445}">
      <dgm:prSet phldrT="[besedilo]" custT="1"/>
      <dgm:spPr/>
      <dgm:t>
        <a:bodyPr/>
        <a:lstStyle/>
        <a:p>
          <a:r>
            <a:rPr lang="sl-SI" sz="20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V DESNI ROKI DRŽIMO LOK.</a:t>
          </a:r>
          <a:endParaRPr lang="sl-SI" sz="2000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28EB470-9C30-49F1-A032-C5E0BAB2683D}" type="parTrans" cxnId="{0B82188B-DD31-4962-A1E7-5D146E9D237B}">
      <dgm:prSet/>
      <dgm:spPr/>
      <dgm:t>
        <a:bodyPr/>
        <a:lstStyle/>
        <a:p>
          <a:endParaRPr lang="sl-SI"/>
        </a:p>
      </dgm:t>
    </dgm:pt>
    <dgm:pt modelId="{B1409269-3D04-4373-BABA-D0957620DC6F}" type="sibTrans" cxnId="{0B82188B-DD31-4962-A1E7-5D146E9D237B}">
      <dgm:prSet/>
      <dgm:spPr/>
      <dgm:t>
        <a:bodyPr/>
        <a:lstStyle/>
        <a:p>
          <a:endParaRPr lang="sl-SI"/>
        </a:p>
      </dgm:t>
    </dgm:pt>
    <dgm:pt modelId="{B996E525-005C-412F-A1BD-C6F354F132F0}">
      <dgm:prSet phldrT="[besedilo]" custT="1"/>
      <dgm:spPr/>
      <dgm:t>
        <a:bodyPr/>
        <a:lstStyle/>
        <a:p>
          <a:r>
            <a:rPr lang="sl-SI" sz="20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NA SLIKI LAHKO PRIMERJATE VIOLINO Z VIOLO.</a:t>
          </a:r>
          <a:endParaRPr lang="sl-SI" sz="2000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E387DD7-B19F-4B74-8BBB-643284EB7042}" type="parTrans" cxnId="{E688F92F-1836-414E-8283-CE5A787CEBBC}">
      <dgm:prSet/>
      <dgm:spPr/>
      <dgm:t>
        <a:bodyPr/>
        <a:lstStyle/>
        <a:p>
          <a:endParaRPr lang="sl-SI"/>
        </a:p>
      </dgm:t>
    </dgm:pt>
    <dgm:pt modelId="{9982F1B8-DD45-4E9F-B6B3-E7C1668AB368}" type="sibTrans" cxnId="{E688F92F-1836-414E-8283-CE5A787CEBBC}">
      <dgm:prSet/>
      <dgm:spPr/>
      <dgm:t>
        <a:bodyPr/>
        <a:lstStyle/>
        <a:p>
          <a:endParaRPr lang="sl-SI"/>
        </a:p>
      </dgm:t>
    </dgm:pt>
    <dgm:pt modelId="{E8BD5A1A-81EC-4E68-A06A-FB2C4F3940EF}">
      <dgm:prSet phldrT="[besedilo]" custT="1"/>
      <dgm:spPr/>
      <dgm:t>
        <a:bodyPr/>
        <a:lstStyle/>
        <a:p>
          <a:endParaRPr lang="sl-SI" sz="2000" dirty="0" smtClean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r>
            <a:rPr lang="sl-SI" sz="20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NATANČNEJŠA RAZLAGA</a:t>
          </a:r>
        </a:p>
        <a:p>
          <a:r>
            <a:rPr lang="sl-SI" sz="20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1"/>
            </a:rPr>
            <a:t>https://www.youtube.com/watch?v=QlQ1VWsx5sY</a:t>
          </a:r>
          <a:endParaRPr lang="sl-SI" sz="2000" dirty="0" smtClean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endParaRPr lang="sl-SI" sz="2000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AAAFCFB-0F5E-4DDD-BAFA-E0CAFDB26B07}" type="parTrans" cxnId="{B8B8ADA0-13C6-4BA4-BBEE-214A88742DFA}">
      <dgm:prSet/>
      <dgm:spPr/>
      <dgm:t>
        <a:bodyPr/>
        <a:lstStyle/>
        <a:p>
          <a:endParaRPr lang="sl-SI"/>
        </a:p>
      </dgm:t>
    </dgm:pt>
    <dgm:pt modelId="{16FD5969-2746-4147-B7C3-892052D1E345}" type="sibTrans" cxnId="{B8B8ADA0-13C6-4BA4-BBEE-214A88742DFA}">
      <dgm:prSet/>
      <dgm:spPr/>
      <dgm:t>
        <a:bodyPr/>
        <a:lstStyle/>
        <a:p>
          <a:endParaRPr lang="sl-SI"/>
        </a:p>
      </dgm:t>
    </dgm:pt>
    <dgm:pt modelId="{FFD8359A-AC58-4560-B8B7-AC93AD4C1694}" type="pres">
      <dgm:prSet presAssocID="{E7876EC3-40EB-41A3-A023-5FCB732F82A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15EBB6D7-F9AC-4298-9362-AF87BE2D7289}" type="pres">
      <dgm:prSet presAssocID="{DEB0267A-DF2B-40BF-B87E-2EE9452055E4}" presName="parentText" presStyleLbl="node1" presStyleIdx="0" presStyleCnt="6" custLinFactNeighborY="-71073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3C5C6017-FC86-451D-8DE1-1E92EFDAE0E7}" type="pres">
      <dgm:prSet presAssocID="{EDD562DE-F79C-459C-A649-625EBA31B9B5}" presName="spacer" presStyleCnt="0"/>
      <dgm:spPr/>
    </dgm:pt>
    <dgm:pt modelId="{848B9BCB-B828-4789-8A6E-2810A360AD5A}" type="pres">
      <dgm:prSet presAssocID="{82A20E26-810C-45CF-9F04-0D17A128CA70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B3A7EB28-75B6-409F-B7DC-463F4A032D5A}" type="pres">
      <dgm:prSet presAssocID="{72004FC2-2DC1-47CB-A50E-7359F0719DD9}" presName="spacer" presStyleCnt="0"/>
      <dgm:spPr/>
    </dgm:pt>
    <dgm:pt modelId="{A7137A31-4D15-4924-9A8C-D9ACFE5DC2C9}" type="pres">
      <dgm:prSet presAssocID="{4594D22A-9A17-4E26-B089-BDB109D6C3D3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76423C29-C01A-4DF5-9471-418EC70AB83C}" type="pres">
      <dgm:prSet presAssocID="{61A59ED7-0D4E-42B8-92DC-AB7F33EB4BFF}" presName="spacer" presStyleCnt="0"/>
      <dgm:spPr/>
    </dgm:pt>
    <dgm:pt modelId="{83A811AB-3F26-4262-A39E-0ED3D79E1CC3}" type="pres">
      <dgm:prSet presAssocID="{58DC4FE6-5CCB-4A1B-AFB6-63D9ED42F445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6B696076-E38A-4145-BE17-0DB90BED78CC}" type="pres">
      <dgm:prSet presAssocID="{B1409269-3D04-4373-BABA-D0957620DC6F}" presName="spacer" presStyleCnt="0"/>
      <dgm:spPr/>
    </dgm:pt>
    <dgm:pt modelId="{D4B8ACF8-30B8-4BE0-875A-4BD3A8311739}" type="pres">
      <dgm:prSet presAssocID="{B996E525-005C-412F-A1BD-C6F354F132F0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C6459BCE-0A80-4C5E-A93D-9143BE64057E}" type="pres">
      <dgm:prSet presAssocID="{9982F1B8-DD45-4E9F-B6B3-E7C1668AB368}" presName="spacer" presStyleCnt="0"/>
      <dgm:spPr/>
    </dgm:pt>
    <dgm:pt modelId="{A0B8191F-A4E4-4207-AA2D-EB861EFC3CF4}" type="pres">
      <dgm:prSet presAssocID="{E8BD5A1A-81EC-4E68-A06A-FB2C4F3940EF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BD481541-30D2-41D1-B329-722A6D6C5D48}" type="presOf" srcId="{4594D22A-9A17-4E26-B089-BDB109D6C3D3}" destId="{A7137A31-4D15-4924-9A8C-D9ACFE5DC2C9}" srcOrd="0" destOrd="0" presId="urn:microsoft.com/office/officeart/2005/8/layout/vList2"/>
    <dgm:cxn modelId="{0B82188B-DD31-4962-A1E7-5D146E9D237B}" srcId="{E7876EC3-40EB-41A3-A023-5FCB732F82AA}" destId="{58DC4FE6-5CCB-4A1B-AFB6-63D9ED42F445}" srcOrd="3" destOrd="0" parTransId="{228EB470-9C30-49F1-A032-C5E0BAB2683D}" sibTransId="{B1409269-3D04-4373-BABA-D0957620DC6F}"/>
    <dgm:cxn modelId="{DFFFB6E9-A3DB-4F56-B50A-E2CD67C15AA8}" type="presOf" srcId="{82A20E26-810C-45CF-9F04-0D17A128CA70}" destId="{848B9BCB-B828-4789-8A6E-2810A360AD5A}" srcOrd="0" destOrd="0" presId="urn:microsoft.com/office/officeart/2005/8/layout/vList2"/>
    <dgm:cxn modelId="{4E52D658-F6B6-445C-B0A1-4FDE031A35FB}" type="presOf" srcId="{DEB0267A-DF2B-40BF-B87E-2EE9452055E4}" destId="{15EBB6D7-F9AC-4298-9362-AF87BE2D7289}" srcOrd="0" destOrd="0" presId="urn:microsoft.com/office/officeart/2005/8/layout/vList2"/>
    <dgm:cxn modelId="{F2D6071E-BF6C-4CF8-B6EA-EE489AF298EE}" type="presOf" srcId="{58DC4FE6-5CCB-4A1B-AFB6-63D9ED42F445}" destId="{83A811AB-3F26-4262-A39E-0ED3D79E1CC3}" srcOrd="0" destOrd="0" presId="urn:microsoft.com/office/officeart/2005/8/layout/vList2"/>
    <dgm:cxn modelId="{D8CB240C-63CE-4FB0-9E8E-B4DDD2A4B8D3}" srcId="{E7876EC3-40EB-41A3-A023-5FCB732F82AA}" destId="{DEB0267A-DF2B-40BF-B87E-2EE9452055E4}" srcOrd="0" destOrd="0" parTransId="{644F4FCF-8EDC-4B95-A107-5EE7EA496220}" sibTransId="{EDD562DE-F79C-459C-A649-625EBA31B9B5}"/>
    <dgm:cxn modelId="{731B2E11-0304-4CE4-AC2D-9A7903B807EC}" srcId="{E7876EC3-40EB-41A3-A023-5FCB732F82AA}" destId="{4594D22A-9A17-4E26-B089-BDB109D6C3D3}" srcOrd="2" destOrd="0" parTransId="{ED5A5B7D-58EC-4E7A-97A6-042CE0287E99}" sibTransId="{61A59ED7-0D4E-42B8-92DC-AB7F33EB4BFF}"/>
    <dgm:cxn modelId="{D4C4B704-E485-4DBD-B1D9-821F8EAB9BD4}" srcId="{E7876EC3-40EB-41A3-A023-5FCB732F82AA}" destId="{82A20E26-810C-45CF-9F04-0D17A128CA70}" srcOrd="1" destOrd="0" parTransId="{32F77501-B847-417C-86CB-567AF7D09E9A}" sibTransId="{72004FC2-2DC1-47CB-A50E-7359F0719DD9}"/>
    <dgm:cxn modelId="{E688F92F-1836-414E-8283-CE5A787CEBBC}" srcId="{E7876EC3-40EB-41A3-A023-5FCB732F82AA}" destId="{B996E525-005C-412F-A1BD-C6F354F132F0}" srcOrd="4" destOrd="0" parTransId="{6E387DD7-B19F-4B74-8BBB-643284EB7042}" sibTransId="{9982F1B8-DD45-4E9F-B6B3-E7C1668AB368}"/>
    <dgm:cxn modelId="{54576B58-EEDB-4590-AD41-40ECEDF9DF07}" type="presOf" srcId="{B996E525-005C-412F-A1BD-C6F354F132F0}" destId="{D4B8ACF8-30B8-4BE0-875A-4BD3A8311739}" srcOrd="0" destOrd="0" presId="urn:microsoft.com/office/officeart/2005/8/layout/vList2"/>
    <dgm:cxn modelId="{B8B8ADA0-13C6-4BA4-BBEE-214A88742DFA}" srcId="{E7876EC3-40EB-41A3-A023-5FCB732F82AA}" destId="{E8BD5A1A-81EC-4E68-A06A-FB2C4F3940EF}" srcOrd="5" destOrd="0" parTransId="{1AAAFCFB-0F5E-4DDD-BAFA-E0CAFDB26B07}" sibTransId="{16FD5969-2746-4147-B7C3-892052D1E345}"/>
    <dgm:cxn modelId="{670CD292-815C-4297-A34A-144EE30956D9}" type="presOf" srcId="{E8BD5A1A-81EC-4E68-A06A-FB2C4F3940EF}" destId="{A0B8191F-A4E4-4207-AA2D-EB861EFC3CF4}" srcOrd="0" destOrd="0" presId="urn:microsoft.com/office/officeart/2005/8/layout/vList2"/>
    <dgm:cxn modelId="{27340032-931E-4871-9A66-8012912A697B}" type="presOf" srcId="{E7876EC3-40EB-41A3-A023-5FCB732F82AA}" destId="{FFD8359A-AC58-4560-B8B7-AC93AD4C1694}" srcOrd="0" destOrd="0" presId="urn:microsoft.com/office/officeart/2005/8/layout/vList2"/>
    <dgm:cxn modelId="{3922144F-187C-4AA9-8D2F-B02B11C59267}" type="presParOf" srcId="{FFD8359A-AC58-4560-B8B7-AC93AD4C1694}" destId="{15EBB6D7-F9AC-4298-9362-AF87BE2D7289}" srcOrd="0" destOrd="0" presId="urn:microsoft.com/office/officeart/2005/8/layout/vList2"/>
    <dgm:cxn modelId="{5EC90E04-B5BD-4289-87A3-038A3A5DF4FF}" type="presParOf" srcId="{FFD8359A-AC58-4560-B8B7-AC93AD4C1694}" destId="{3C5C6017-FC86-451D-8DE1-1E92EFDAE0E7}" srcOrd="1" destOrd="0" presId="urn:microsoft.com/office/officeart/2005/8/layout/vList2"/>
    <dgm:cxn modelId="{F595B985-D350-4062-B8AC-4E5FA0BE2B51}" type="presParOf" srcId="{FFD8359A-AC58-4560-B8B7-AC93AD4C1694}" destId="{848B9BCB-B828-4789-8A6E-2810A360AD5A}" srcOrd="2" destOrd="0" presId="urn:microsoft.com/office/officeart/2005/8/layout/vList2"/>
    <dgm:cxn modelId="{2E9BE5AB-BB61-4A66-93AC-AFC03EE88A4A}" type="presParOf" srcId="{FFD8359A-AC58-4560-B8B7-AC93AD4C1694}" destId="{B3A7EB28-75B6-409F-B7DC-463F4A032D5A}" srcOrd="3" destOrd="0" presId="urn:microsoft.com/office/officeart/2005/8/layout/vList2"/>
    <dgm:cxn modelId="{E299D535-0F0E-4400-A8D0-79E8A1A0EA6E}" type="presParOf" srcId="{FFD8359A-AC58-4560-B8B7-AC93AD4C1694}" destId="{A7137A31-4D15-4924-9A8C-D9ACFE5DC2C9}" srcOrd="4" destOrd="0" presId="urn:microsoft.com/office/officeart/2005/8/layout/vList2"/>
    <dgm:cxn modelId="{6585EEFB-B706-4EB4-B9AD-9BD4DBA6B1F2}" type="presParOf" srcId="{FFD8359A-AC58-4560-B8B7-AC93AD4C1694}" destId="{76423C29-C01A-4DF5-9471-418EC70AB83C}" srcOrd="5" destOrd="0" presId="urn:microsoft.com/office/officeart/2005/8/layout/vList2"/>
    <dgm:cxn modelId="{2898C982-8FE8-4A82-ABF1-10F764EEF52F}" type="presParOf" srcId="{FFD8359A-AC58-4560-B8B7-AC93AD4C1694}" destId="{83A811AB-3F26-4262-A39E-0ED3D79E1CC3}" srcOrd="6" destOrd="0" presId="urn:microsoft.com/office/officeart/2005/8/layout/vList2"/>
    <dgm:cxn modelId="{693E4807-6FEC-4CD9-A38C-D123F8639B73}" type="presParOf" srcId="{FFD8359A-AC58-4560-B8B7-AC93AD4C1694}" destId="{6B696076-E38A-4145-BE17-0DB90BED78CC}" srcOrd="7" destOrd="0" presId="urn:microsoft.com/office/officeart/2005/8/layout/vList2"/>
    <dgm:cxn modelId="{F59B2CC1-7090-4F24-A597-9D99636C89E8}" type="presParOf" srcId="{FFD8359A-AC58-4560-B8B7-AC93AD4C1694}" destId="{D4B8ACF8-30B8-4BE0-875A-4BD3A8311739}" srcOrd="8" destOrd="0" presId="urn:microsoft.com/office/officeart/2005/8/layout/vList2"/>
    <dgm:cxn modelId="{3F96BCC8-BFFF-4247-A2AD-FE316753F772}" type="presParOf" srcId="{FFD8359A-AC58-4560-B8B7-AC93AD4C1694}" destId="{C6459BCE-0A80-4C5E-A93D-9143BE64057E}" srcOrd="9" destOrd="0" presId="urn:microsoft.com/office/officeart/2005/8/layout/vList2"/>
    <dgm:cxn modelId="{7F5536B3-496A-4522-9AD5-ADAF979D140A}" type="presParOf" srcId="{FFD8359A-AC58-4560-B8B7-AC93AD4C1694}" destId="{A0B8191F-A4E4-4207-AA2D-EB861EFC3CF4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7876EC3-40EB-41A3-A023-5FCB732F82AA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sl-SI"/>
        </a:p>
      </dgm:t>
    </dgm:pt>
    <dgm:pt modelId="{DEB0267A-DF2B-40BF-B87E-2EE9452055E4}">
      <dgm:prSet phldrT="[besedilo]" custT="1"/>
      <dgm:spPr/>
      <dgm:t>
        <a:bodyPr/>
        <a:lstStyle/>
        <a:p>
          <a:r>
            <a:rPr lang="sl-SI" sz="2000" dirty="0" smtClean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NANJ IGRAMO SEDE, ZATO IMA TUDI NOGO.</a:t>
          </a:r>
          <a:endParaRPr lang="sl-SI" sz="2000" dirty="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44F4FCF-8EDC-4B95-A107-5EE7EA496220}" type="parTrans" cxnId="{D8CB240C-63CE-4FB0-9E8E-B4DDD2A4B8D3}">
      <dgm:prSet/>
      <dgm:spPr/>
      <dgm:t>
        <a:bodyPr/>
        <a:lstStyle/>
        <a:p>
          <a:endParaRPr lang="sl-SI"/>
        </a:p>
      </dgm:t>
    </dgm:pt>
    <dgm:pt modelId="{EDD562DE-F79C-459C-A649-625EBA31B9B5}" type="sibTrans" cxnId="{D8CB240C-63CE-4FB0-9E8E-B4DDD2A4B8D3}">
      <dgm:prSet/>
      <dgm:spPr/>
      <dgm:t>
        <a:bodyPr/>
        <a:lstStyle/>
        <a:p>
          <a:endParaRPr lang="sl-SI"/>
        </a:p>
      </dgm:t>
    </dgm:pt>
    <dgm:pt modelId="{82A20E26-810C-45CF-9F04-0D17A128CA70}">
      <dgm:prSet phldrT="[besedilo]" custT="1"/>
      <dgm:spPr/>
      <dgm:t>
        <a:bodyPr/>
        <a:lstStyle/>
        <a:p>
          <a:r>
            <a:rPr lang="sl-SI" sz="2000" dirty="0" smtClean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IMA NIZEK TON.</a:t>
          </a:r>
          <a:endParaRPr lang="sl-SI" sz="2000" dirty="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2F77501-B847-417C-86CB-567AF7D09E9A}" type="parTrans" cxnId="{D4C4B704-E485-4DBD-B1D9-821F8EAB9BD4}">
      <dgm:prSet/>
      <dgm:spPr/>
      <dgm:t>
        <a:bodyPr/>
        <a:lstStyle/>
        <a:p>
          <a:endParaRPr lang="sl-SI"/>
        </a:p>
      </dgm:t>
    </dgm:pt>
    <dgm:pt modelId="{72004FC2-2DC1-47CB-A50E-7359F0719DD9}" type="sibTrans" cxnId="{D4C4B704-E485-4DBD-B1D9-821F8EAB9BD4}">
      <dgm:prSet/>
      <dgm:spPr/>
      <dgm:t>
        <a:bodyPr/>
        <a:lstStyle/>
        <a:p>
          <a:endParaRPr lang="sl-SI"/>
        </a:p>
      </dgm:t>
    </dgm:pt>
    <dgm:pt modelId="{39E2FA84-C314-412B-9C1B-3A6DE1C133B2}">
      <dgm:prSet phldrT="[besedilo]" custT="1"/>
      <dgm:spPr/>
      <dgm:t>
        <a:bodyPr/>
        <a:lstStyle/>
        <a:p>
          <a:r>
            <a:rPr lang="sl-SI" sz="2000" dirty="0" smtClean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INSTRUMENT DRŽIMO MED NOGAMI.</a:t>
          </a:r>
          <a:endParaRPr lang="sl-SI" sz="2000" dirty="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97711E2-8F2C-4E60-84F2-EFD53F8E08F6}" type="parTrans" cxnId="{8911752E-C2BA-4563-A11A-DA8ECB22ADEA}">
      <dgm:prSet/>
      <dgm:spPr/>
      <dgm:t>
        <a:bodyPr/>
        <a:lstStyle/>
        <a:p>
          <a:endParaRPr lang="sl-SI"/>
        </a:p>
      </dgm:t>
    </dgm:pt>
    <dgm:pt modelId="{4770A3CC-0C6D-4BB9-A778-62E97E392C56}" type="sibTrans" cxnId="{8911752E-C2BA-4563-A11A-DA8ECB22ADEA}">
      <dgm:prSet/>
      <dgm:spPr/>
      <dgm:t>
        <a:bodyPr/>
        <a:lstStyle/>
        <a:p>
          <a:endParaRPr lang="sl-SI"/>
        </a:p>
      </dgm:t>
    </dgm:pt>
    <dgm:pt modelId="{A2729E8F-9A23-4D29-B4BB-A55CA22AF557}">
      <dgm:prSet phldrT="[besedilo]" custT="1"/>
      <dgm:spPr/>
      <dgm:t>
        <a:bodyPr/>
        <a:lstStyle/>
        <a:p>
          <a:r>
            <a:rPr lang="sl-SI" sz="2000" dirty="0" smtClean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Z ENO ROK VLEČEMO LOK, Z DRUGO ROKO DRŽIMO VRAT.</a:t>
          </a:r>
          <a:endParaRPr lang="sl-SI" sz="2000" dirty="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9340E31-F1D9-4192-8293-C5048F570D08}" type="parTrans" cxnId="{3005D264-E069-4D8B-992F-140D41E90080}">
      <dgm:prSet/>
      <dgm:spPr/>
      <dgm:t>
        <a:bodyPr/>
        <a:lstStyle/>
        <a:p>
          <a:endParaRPr lang="sl-SI"/>
        </a:p>
      </dgm:t>
    </dgm:pt>
    <dgm:pt modelId="{8DD4FE19-5750-4A7D-8683-82C653CB89EC}" type="sibTrans" cxnId="{3005D264-E069-4D8B-992F-140D41E90080}">
      <dgm:prSet/>
      <dgm:spPr/>
      <dgm:t>
        <a:bodyPr/>
        <a:lstStyle/>
        <a:p>
          <a:endParaRPr lang="sl-SI"/>
        </a:p>
      </dgm:t>
    </dgm:pt>
    <dgm:pt modelId="{94A26718-52B5-4779-9946-2DE1E9BAFD93}">
      <dgm:prSet phldrT="[besedilo]" custT="1"/>
      <dgm:spPr/>
      <dgm:t>
        <a:bodyPr/>
        <a:lstStyle/>
        <a:p>
          <a:endParaRPr lang="sl-SI" sz="2000" dirty="0" smtClean="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r>
            <a:rPr lang="sl-SI" sz="2000" dirty="0" smtClean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NA TEJ POVEZAVI LAHKO IZVEŠ ŠE KAJ VEČ: </a:t>
          </a:r>
          <a:r>
            <a:rPr lang="sl-SI" sz="2000" dirty="0" smtClean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1"/>
            </a:rPr>
            <a:t>https://www.youtube.com/watch?v=rloHsPke8dI</a:t>
          </a:r>
          <a:endParaRPr lang="sl-SI" sz="2000" dirty="0" smtClean="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endParaRPr lang="sl-SI" sz="2000" dirty="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8F8AAD0-A1FD-4E75-B523-5AD8CA635ADE}" type="parTrans" cxnId="{8FBB2513-5869-4017-98FD-30FF9E3595B3}">
      <dgm:prSet/>
      <dgm:spPr/>
      <dgm:t>
        <a:bodyPr/>
        <a:lstStyle/>
        <a:p>
          <a:endParaRPr lang="sl-SI"/>
        </a:p>
      </dgm:t>
    </dgm:pt>
    <dgm:pt modelId="{0302652F-B333-4BBE-B223-6F0147DCB35B}" type="sibTrans" cxnId="{8FBB2513-5869-4017-98FD-30FF9E3595B3}">
      <dgm:prSet/>
      <dgm:spPr/>
      <dgm:t>
        <a:bodyPr/>
        <a:lstStyle/>
        <a:p>
          <a:endParaRPr lang="sl-SI"/>
        </a:p>
      </dgm:t>
    </dgm:pt>
    <dgm:pt modelId="{FFD8359A-AC58-4560-B8B7-AC93AD4C1694}" type="pres">
      <dgm:prSet presAssocID="{E7876EC3-40EB-41A3-A023-5FCB732F82A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15EBB6D7-F9AC-4298-9362-AF87BE2D7289}" type="pres">
      <dgm:prSet presAssocID="{DEB0267A-DF2B-40BF-B87E-2EE9452055E4}" presName="parentText" presStyleLbl="node1" presStyleIdx="0" presStyleCnt="5" custLinFactY="-5080" custLinFactNeighborX="245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3C5C6017-FC86-451D-8DE1-1E92EFDAE0E7}" type="pres">
      <dgm:prSet presAssocID="{EDD562DE-F79C-459C-A649-625EBA31B9B5}" presName="spacer" presStyleCnt="0"/>
      <dgm:spPr/>
    </dgm:pt>
    <dgm:pt modelId="{848B9BCB-B828-4789-8A6E-2810A360AD5A}" type="pres">
      <dgm:prSet presAssocID="{82A20E26-810C-45CF-9F04-0D17A128CA70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B3A7EB28-75B6-409F-B7DC-463F4A032D5A}" type="pres">
      <dgm:prSet presAssocID="{72004FC2-2DC1-47CB-A50E-7359F0719DD9}" presName="spacer" presStyleCnt="0"/>
      <dgm:spPr/>
    </dgm:pt>
    <dgm:pt modelId="{4BE4714E-7317-4316-AD2E-DF281E4326A3}" type="pres">
      <dgm:prSet presAssocID="{39E2FA84-C314-412B-9C1B-3A6DE1C133B2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D128C6E3-C647-495F-B696-640B52F26277}" type="pres">
      <dgm:prSet presAssocID="{4770A3CC-0C6D-4BB9-A778-62E97E392C56}" presName="spacer" presStyleCnt="0"/>
      <dgm:spPr/>
    </dgm:pt>
    <dgm:pt modelId="{549E123D-D3F2-4E75-AD72-91F26DCBF4D9}" type="pres">
      <dgm:prSet presAssocID="{A2729E8F-9A23-4D29-B4BB-A55CA22AF557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80499787-F053-4557-8E26-1F059DCD8144}" type="pres">
      <dgm:prSet presAssocID="{8DD4FE19-5750-4A7D-8683-82C653CB89EC}" presName="spacer" presStyleCnt="0"/>
      <dgm:spPr/>
    </dgm:pt>
    <dgm:pt modelId="{3E537998-A3B6-47B8-8FAE-C9B2768024D4}" type="pres">
      <dgm:prSet presAssocID="{94A26718-52B5-4779-9946-2DE1E9BAFD9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56711AAA-942B-4753-8918-462B332BB8FD}" type="presOf" srcId="{A2729E8F-9A23-4D29-B4BB-A55CA22AF557}" destId="{549E123D-D3F2-4E75-AD72-91F26DCBF4D9}" srcOrd="0" destOrd="0" presId="urn:microsoft.com/office/officeart/2005/8/layout/vList2"/>
    <dgm:cxn modelId="{8FBB2513-5869-4017-98FD-30FF9E3595B3}" srcId="{E7876EC3-40EB-41A3-A023-5FCB732F82AA}" destId="{94A26718-52B5-4779-9946-2DE1E9BAFD93}" srcOrd="4" destOrd="0" parTransId="{28F8AAD0-A1FD-4E75-B523-5AD8CA635ADE}" sibTransId="{0302652F-B333-4BBE-B223-6F0147DCB35B}"/>
    <dgm:cxn modelId="{A78439E8-4D36-4830-A5D9-E544DA705B5F}" type="presOf" srcId="{94A26718-52B5-4779-9946-2DE1E9BAFD93}" destId="{3E537998-A3B6-47B8-8FAE-C9B2768024D4}" srcOrd="0" destOrd="0" presId="urn:microsoft.com/office/officeart/2005/8/layout/vList2"/>
    <dgm:cxn modelId="{D8CB240C-63CE-4FB0-9E8E-B4DDD2A4B8D3}" srcId="{E7876EC3-40EB-41A3-A023-5FCB732F82AA}" destId="{DEB0267A-DF2B-40BF-B87E-2EE9452055E4}" srcOrd="0" destOrd="0" parTransId="{644F4FCF-8EDC-4B95-A107-5EE7EA496220}" sibTransId="{EDD562DE-F79C-459C-A649-625EBA31B9B5}"/>
    <dgm:cxn modelId="{B1A18256-DE9F-48D7-B6F6-6999D569505C}" type="presOf" srcId="{82A20E26-810C-45CF-9F04-0D17A128CA70}" destId="{848B9BCB-B828-4789-8A6E-2810A360AD5A}" srcOrd="0" destOrd="0" presId="urn:microsoft.com/office/officeart/2005/8/layout/vList2"/>
    <dgm:cxn modelId="{CA635736-031C-4B51-B607-D2F79F9DEFB6}" type="presOf" srcId="{39E2FA84-C314-412B-9C1B-3A6DE1C133B2}" destId="{4BE4714E-7317-4316-AD2E-DF281E4326A3}" srcOrd="0" destOrd="0" presId="urn:microsoft.com/office/officeart/2005/8/layout/vList2"/>
    <dgm:cxn modelId="{8911752E-C2BA-4563-A11A-DA8ECB22ADEA}" srcId="{E7876EC3-40EB-41A3-A023-5FCB732F82AA}" destId="{39E2FA84-C314-412B-9C1B-3A6DE1C133B2}" srcOrd="2" destOrd="0" parTransId="{297711E2-8F2C-4E60-84F2-EFD53F8E08F6}" sibTransId="{4770A3CC-0C6D-4BB9-A778-62E97E392C56}"/>
    <dgm:cxn modelId="{3005D264-E069-4D8B-992F-140D41E90080}" srcId="{E7876EC3-40EB-41A3-A023-5FCB732F82AA}" destId="{A2729E8F-9A23-4D29-B4BB-A55CA22AF557}" srcOrd="3" destOrd="0" parTransId="{09340E31-F1D9-4192-8293-C5048F570D08}" sibTransId="{8DD4FE19-5750-4A7D-8683-82C653CB89EC}"/>
    <dgm:cxn modelId="{FB887FB5-AA32-46EE-AB9C-9599792D30AF}" type="presOf" srcId="{DEB0267A-DF2B-40BF-B87E-2EE9452055E4}" destId="{15EBB6D7-F9AC-4298-9362-AF87BE2D7289}" srcOrd="0" destOrd="0" presId="urn:microsoft.com/office/officeart/2005/8/layout/vList2"/>
    <dgm:cxn modelId="{10A82541-6458-4016-BFF8-64F0A47494A4}" type="presOf" srcId="{E7876EC3-40EB-41A3-A023-5FCB732F82AA}" destId="{FFD8359A-AC58-4560-B8B7-AC93AD4C1694}" srcOrd="0" destOrd="0" presId="urn:microsoft.com/office/officeart/2005/8/layout/vList2"/>
    <dgm:cxn modelId="{D4C4B704-E485-4DBD-B1D9-821F8EAB9BD4}" srcId="{E7876EC3-40EB-41A3-A023-5FCB732F82AA}" destId="{82A20E26-810C-45CF-9F04-0D17A128CA70}" srcOrd="1" destOrd="0" parTransId="{32F77501-B847-417C-86CB-567AF7D09E9A}" sibTransId="{72004FC2-2DC1-47CB-A50E-7359F0719DD9}"/>
    <dgm:cxn modelId="{9CE92F8B-65B1-4620-AAA3-22D66A81A386}" type="presParOf" srcId="{FFD8359A-AC58-4560-B8B7-AC93AD4C1694}" destId="{15EBB6D7-F9AC-4298-9362-AF87BE2D7289}" srcOrd="0" destOrd="0" presId="urn:microsoft.com/office/officeart/2005/8/layout/vList2"/>
    <dgm:cxn modelId="{F0AD179C-5F5A-4303-BCA4-25F2C37A0DB8}" type="presParOf" srcId="{FFD8359A-AC58-4560-B8B7-AC93AD4C1694}" destId="{3C5C6017-FC86-451D-8DE1-1E92EFDAE0E7}" srcOrd="1" destOrd="0" presId="urn:microsoft.com/office/officeart/2005/8/layout/vList2"/>
    <dgm:cxn modelId="{916D2029-701A-4CBF-B16F-F5DE9DFA8443}" type="presParOf" srcId="{FFD8359A-AC58-4560-B8B7-AC93AD4C1694}" destId="{848B9BCB-B828-4789-8A6E-2810A360AD5A}" srcOrd="2" destOrd="0" presId="urn:microsoft.com/office/officeart/2005/8/layout/vList2"/>
    <dgm:cxn modelId="{848AA0BC-055D-4868-A21D-58F36FD8E50F}" type="presParOf" srcId="{FFD8359A-AC58-4560-B8B7-AC93AD4C1694}" destId="{B3A7EB28-75B6-409F-B7DC-463F4A032D5A}" srcOrd="3" destOrd="0" presId="urn:microsoft.com/office/officeart/2005/8/layout/vList2"/>
    <dgm:cxn modelId="{20EEDCAD-10F9-4F06-8D5E-77B217D21D71}" type="presParOf" srcId="{FFD8359A-AC58-4560-B8B7-AC93AD4C1694}" destId="{4BE4714E-7317-4316-AD2E-DF281E4326A3}" srcOrd="4" destOrd="0" presId="urn:microsoft.com/office/officeart/2005/8/layout/vList2"/>
    <dgm:cxn modelId="{6980C6DF-70B4-4282-99C6-1C9C2C2D9C73}" type="presParOf" srcId="{FFD8359A-AC58-4560-B8B7-AC93AD4C1694}" destId="{D128C6E3-C647-495F-B696-640B52F26277}" srcOrd="5" destOrd="0" presId="urn:microsoft.com/office/officeart/2005/8/layout/vList2"/>
    <dgm:cxn modelId="{02D2D610-B4BE-4B77-9D19-96801B6A0474}" type="presParOf" srcId="{FFD8359A-AC58-4560-B8B7-AC93AD4C1694}" destId="{549E123D-D3F2-4E75-AD72-91F26DCBF4D9}" srcOrd="6" destOrd="0" presId="urn:microsoft.com/office/officeart/2005/8/layout/vList2"/>
    <dgm:cxn modelId="{2DA383A9-46DD-4BE5-B092-6E3AD1119E5F}" type="presParOf" srcId="{FFD8359A-AC58-4560-B8B7-AC93AD4C1694}" destId="{80499787-F053-4557-8E26-1F059DCD8144}" srcOrd="7" destOrd="0" presId="urn:microsoft.com/office/officeart/2005/8/layout/vList2"/>
    <dgm:cxn modelId="{1E624034-EA34-4CA5-B07D-1E0CF662215B}" type="presParOf" srcId="{FFD8359A-AC58-4560-B8B7-AC93AD4C1694}" destId="{3E537998-A3B6-47B8-8FAE-C9B2768024D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7876EC3-40EB-41A3-A023-5FCB732F82AA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sl-SI"/>
        </a:p>
      </dgm:t>
    </dgm:pt>
    <dgm:pt modelId="{A2605257-47F1-4727-A87C-0AA9F08E4A74}">
      <dgm:prSet custT="1"/>
      <dgm:spPr/>
      <dgm:t>
        <a:bodyPr/>
        <a:lstStyle/>
        <a:p>
          <a:r>
            <a:rPr lang="sl-SI" sz="2000" dirty="0" smtClean="0">
              <a:solidFill>
                <a:srgbClr val="002060"/>
              </a:solidFill>
            </a:rPr>
            <a:t>JE NAJVEČJE GODALO – V VELIKOSTI ČLOVEKA.</a:t>
          </a:r>
          <a:endParaRPr lang="sl-SI" sz="2000" dirty="0">
            <a:solidFill>
              <a:srgbClr val="002060"/>
            </a:solidFill>
          </a:endParaRPr>
        </a:p>
      </dgm:t>
    </dgm:pt>
    <dgm:pt modelId="{F3DBCEB0-5F57-443D-88BE-5E8687EEF100}" type="parTrans" cxnId="{41112678-CFE8-4E88-8777-E2D6F28E6316}">
      <dgm:prSet/>
      <dgm:spPr/>
      <dgm:t>
        <a:bodyPr/>
        <a:lstStyle/>
        <a:p>
          <a:endParaRPr lang="sl-SI"/>
        </a:p>
      </dgm:t>
    </dgm:pt>
    <dgm:pt modelId="{B1ED2AA9-CF4F-4C34-AAC3-F65B9139D0D1}" type="sibTrans" cxnId="{41112678-CFE8-4E88-8777-E2D6F28E6316}">
      <dgm:prSet/>
      <dgm:spPr/>
      <dgm:t>
        <a:bodyPr/>
        <a:lstStyle/>
        <a:p>
          <a:endParaRPr lang="sl-SI"/>
        </a:p>
      </dgm:t>
    </dgm:pt>
    <dgm:pt modelId="{117BF062-A390-44D5-9BF9-AE898C475B1A}">
      <dgm:prSet custT="1"/>
      <dgm:spPr/>
      <dgm:t>
        <a:bodyPr/>
        <a:lstStyle/>
        <a:p>
          <a:r>
            <a:rPr lang="sl-SI" sz="2000" dirty="0" smtClean="0">
              <a:solidFill>
                <a:srgbClr val="002060"/>
              </a:solidFill>
            </a:rPr>
            <a:t>IMA NAJNIŽJI ZVOK.</a:t>
          </a:r>
          <a:endParaRPr lang="sl-SI" sz="2000" dirty="0">
            <a:solidFill>
              <a:srgbClr val="002060"/>
            </a:solidFill>
          </a:endParaRPr>
        </a:p>
      </dgm:t>
    </dgm:pt>
    <dgm:pt modelId="{7E3C798B-A922-4852-BEA0-F14A50E5A2D8}" type="parTrans" cxnId="{29E3C171-32CA-4B12-8E4E-0A2015890122}">
      <dgm:prSet/>
      <dgm:spPr/>
      <dgm:t>
        <a:bodyPr/>
        <a:lstStyle/>
        <a:p>
          <a:endParaRPr lang="sl-SI"/>
        </a:p>
      </dgm:t>
    </dgm:pt>
    <dgm:pt modelId="{69680CD3-02CA-451A-84A2-9256212AF67D}" type="sibTrans" cxnId="{29E3C171-32CA-4B12-8E4E-0A2015890122}">
      <dgm:prSet/>
      <dgm:spPr/>
      <dgm:t>
        <a:bodyPr/>
        <a:lstStyle/>
        <a:p>
          <a:endParaRPr lang="sl-SI"/>
        </a:p>
      </dgm:t>
    </dgm:pt>
    <dgm:pt modelId="{2964A8CB-D5E5-4FC7-8C70-92EE28F69AEA}">
      <dgm:prSet custT="1"/>
      <dgm:spPr/>
      <dgm:t>
        <a:bodyPr/>
        <a:lstStyle/>
        <a:p>
          <a:r>
            <a:rPr lang="sl-SI" sz="2000" dirty="0" smtClean="0">
              <a:solidFill>
                <a:srgbClr val="002060"/>
              </a:solidFill>
            </a:rPr>
            <a:t>IGRAMO GA STOJE ALI SEDE NA VISOKIH STOLIH.</a:t>
          </a:r>
          <a:endParaRPr lang="sl-SI" sz="2000" dirty="0">
            <a:solidFill>
              <a:srgbClr val="002060"/>
            </a:solidFill>
          </a:endParaRPr>
        </a:p>
      </dgm:t>
    </dgm:pt>
    <dgm:pt modelId="{C15910D8-178F-440E-B578-3023A1DEB8FF}" type="parTrans" cxnId="{5C900013-18CF-419C-9BA2-07CF1B4B4AD9}">
      <dgm:prSet/>
      <dgm:spPr/>
      <dgm:t>
        <a:bodyPr/>
        <a:lstStyle/>
        <a:p>
          <a:endParaRPr lang="sl-SI"/>
        </a:p>
      </dgm:t>
    </dgm:pt>
    <dgm:pt modelId="{26981EBB-FD75-476B-9269-ECEB886D0CF5}" type="sibTrans" cxnId="{5C900013-18CF-419C-9BA2-07CF1B4B4AD9}">
      <dgm:prSet/>
      <dgm:spPr/>
      <dgm:t>
        <a:bodyPr/>
        <a:lstStyle/>
        <a:p>
          <a:endParaRPr lang="sl-SI"/>
        </a:p>
      </dgm:t>
    </dgm:pt>
    <dgm:pt modelId="{C5845A55-63A6-4495-BD39-D3D21F46EB2C}">
      <dgm:prSet custT="1"/>
      <dgm:spPr/>
      <dgm:t>
        <a:bodyPr/>
        <a:lstStyle/>
        <a:p>
          <a:r>
            <a:rPr lang="sl-SI" sz="2000" dirty="0" smtClean="0">
              <a:solidFill>
                <a:srgbClr val="002060"/>
              </a:solidFill>
            </a:rPr>
            <a:t>Z MAJHNIM LOKOM VLEČEMO PO STRUNAH.</a:t>
          </a:r>
          <a:endParaRPr lang="sl-SI" sz="2000" dirty="0">
            <a:solidFill>
              <a:srgbClr val="002060"/>
            </a:solidFill>
          </a:endParaRPr>
        </a:p>
      </dgm:t>
    </dgm:pt>
    <dgm:pt modelId="{DAF627A0-F1AC-46C5-A7B0-0D5A67913E72}" type="parTrans" cxnId="{111ABC1A-3B19-4040-A004-E6F3459745A8}">
      <dgm:prSet/>
      <dgm:spPr/>
      <dgm:t>
        <a:bodyPr/>
        <a:lstStyle/>
        <a:p>
          <a:endParaRPr lang="sl-SI"/>
        </a:p>
      </dgm:t>
    </dgm:pt>
    <dgm:pt modelId="{205887BC-E614-43B6-BD05-7522A3565ED8}" type="sibTrans" cxnId="{111ABC1A-3B19-4040-A004-E6F3459745A8}">
      <dgm:prSet/>
      <dgm:spPr/>
      <dgm:t>
        <a:bodyPr/>
        <a:lstStyle/>
        <a:p>
          <a:endParaRPr lang="sl-SI"/>
        </a:p>
      </dgm:t>
    </dgm:pt>
    <dgm:pt modelId="{C3FA56B9-FBB3-46B2-841A-DD3FDB7754EB}">
      <dgm:prSet custT="1"/>
      <dgm:spPr/>
      <dgm:t>
        <a:bodyPr/>
        <a:lstStyle/>
        <a:p>
          <a:r>
            <a:rPr lang="sl-SI" sz="2000" dirty="0" smtClean="0">
              <a:solidFill>
                <a:srgbClr val="002060"/>
              </a:solidFill>
            </a:rPr>
            <a:t>PRISLUHNI ŠE POSNETKU: </a:t>
          </a:r>
          <a:r>
            <a:rPr lang="sl-SI" sz="2000" dirty="0" smtClean="0">
              <a:solidFill>
                <a:srgbClr val="002060"/>
              </a:solidFill>
              <a:hlinkClick xmlns:r="http://schemas.openxmlformats.org/officeDocument/2006/relationships" r:id="rId1"/>
            </a:rPr>
            <a:t>https://www.youtube.com/watch?v=5qgqPz_wiSA</a:t>
          </a:r>
          <a:endParaRPr lang="sl-SI" sz="2000" dirty="0">
            <a:solidFill>
              <a:srgbClr val="002060"/>
            </a:solidFill>
          </a:endParaRPr>
        </a:p>
      </dgm:t>
    </dgm:pt>
    <dgm:pt modelId="{4B4464DE-3A1F-44EE-907D-0E4977A165F9}" type="parTrans" cxnId="{6FF36A93-6262-4B94-8B19-65CE7D10E7C2}">
      <dgm:prSet/>
      <dgm:spPr/>
      <dgm:t>
        <a:bodyPr/>
        <a:lstStyle/>
        <a:p>
          <a:endParaRPr lang="sl-SI"/>
        </a:p>
      </dgm:t>
    </dgm:pt>
    <dgm:pt modelId="{2BF3D48B-E771-48E1-BF3F-2A2E6832DC21}" type="sibTrans" cxnId="{6FF36A93-6262-4B94-8B19-65CE7D10E7C2}">
      <dgm:prSet/>
      <dgm:spPr/>
      <dgm:t>
        <a:bodyPr/>
        <a:lstStyle/>
        <a:p>
          <a:endParaRPr lang="sl-SI"/>
        </a:p>
      </dgm:t>
    </dgm:pt>
    <dgm:pt modelId="{FFD8359A-AC58-4560-B8B7-AC93AD4C1694}" type="pres">
      <dgm:prSet presAssocID="{E7876EC3-40EB-41A3-A023-5FCB732F82A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19D2975F-4C47-4365-8E58-E3B68FC059DE}" type="pres">
      <dgm:prSet presAssocID="{A2605257-47F1-4727-A87C-0AA9F08E4A74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499BD88E-2342-4672-967E-6F9229E902CD}" type="pres">
      <dgm:prSet presAssocID="{B1ED2AA9-CF4F-4C34-AAC3-F65B9139D0D1}" presName="spacer" presStyleCnt="0"/>
      <dgm:spPr/>
    </dgm:pt>
    <dgm:pt modelId="{F57E83FF-B977-412B-A157-96D799BC0D73}" type="pres">
      <dgm:prSet presAssocID="{117BF062-A390-44D5-9BF9-AE898C475B1A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D12C461B-9423-435C-B297-D726202D0F6F}" type="pres">
      <dgm:prSet presAssocID="{69680CD3-02CA-451A-84A2-9256212AF67D}" presName="spacer" presStyleCnt="0"/>
      <dgm:spPr/>
    </dgm:pt>
    <dgm:pt modelId="{AD9F498F-D0CA-467F-B590-AE8C1842D023}" type="pres">
      <dgm:prSet presAssocID="{2964A8CB-D5E5-4FC7-8C70-92EE28F69AEA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FC2C85CA-70D2-4758-9C78-265DF3BD3182}" type="pres">
      <dgm:prSet presAssocID="{26981EBB-FD75-476B-9269-ECEB886D0CF5}" presName="spacer" presStyleCnt="0"/>
      <dgm:spPr/>
    </dgm:pt>
    <dgm:pt modelId="{1CD0CDDB-AFB0-4166-9FC8-026BB84D49AE}" type="pres">
      <dgm:prSet presAssocID="{C5845A55-63A6-4495-BD39-D3D21F46EB2C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6DE496CD-F42B-4D60-9006-76D0B4BF888B}" type="pres">
      <dgm:prSet presAssocID="{205887BC-E614-43B6-BD05-7522A3565ED8}" presName="spacer" presStyleCnt="0"/>
      <dgm:spPr/>
    </dgm:pt>
    <dgm:pt modelId="{E8FCDBF3-34B9-4F9F-8451-EAEB343FAED2}" type="pres">
      <dgm:prSet presAssocID="{C3FA56B9-FBB3-46B2-841A-DD3FDB7754EB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978B01EF-0EA2-4629-825B-80AF236883A2}" type="presOf" srcId="{C5845A55-63A6-4495-BD39-D3D21F46EB2C}" destId="{1CD0CDDB-AFB0-4166-9FC8-026BB84D49AE}" srcOrd="0" destOrd="0" presId="urn:microsoft.com/office/officeart/2005/8/layout/vList2"/>
    <dgm:cxn modelId="{41112678-CFE8-4E88-8777-E2D6F28E6316}" srcId="{E7876EC3-40EB-41A3-A023-5FCB732F82AA}" destId="{A2605257-47F1-4727-A87C-0AA9F08E4A74}" srcOrd="0" destOrd="0" parTransId="{F3DBCEB0-5F57-443D-88BE-5E8687EEF100}" sibTransId="{B1ED2AA9-CF4F-4C34-AAC3-F65B9139D0D1}"/>
    <dgm:cxn modelId="{AC4D6650-2D7D-491E-B1EC-E51455AF2728}" type="presOf" srcId="{2964A8CB-D5E5-4FC7-8C70-92EE28F69AEA}" destId="{AD9F498F-D0CA-467F-B590-AE8C1842D023}" srcOrd="0" destOrd="0" presId="urn:microsoft.com/office/officeart/2005/8/layout/vList2"/>
    <dgm:cxn modelId="{5C900013-18CF-419C-9BA2-07CF1B4B4AD9}" srcId="{E7876EC3-40EB-41A3-A023-5FCB732F82AA}" destId="{2964A8CB-D5E5-4FC7-8C70-92EE28F69AEA}" srcOrd="2" destOrd="0" parTransId="{C15910D8-178F-440E-B578-3023A1DEB8FF}" sibTransId="{26981EBB-FD75-476B-9269-ECEB886D0CF5}"/>
    <dgm:cxn modelId="{90909B31-7362-4FCD-A284-84F50D3BD523}" type="presOf" srcId="{C3FA56B9-FBB3-46B2-841A-DD3FDB7754EB}" destId="{E8FCDBF3-34B9-4F9F-8451-EAEB343FAED2}" srcOrd="0" destOrd="0" presId="urn:microsoft.com/office/officeart/2005/8/layout/vList2"/>
    <dgm:cxn modelId="{B119CF4A-57CC-4B82-B3A6-DF8FAB73570E}" type="presOf" srcId="{117BF062-A390-44D5-9BF9-AE898C475B1A}" destId="{F57E83FF-B977-412B-A157-96D799BC0D73}" srcOrd="0" destOrd="0" presId="urn:microsoft.com/office/officeart/2005/8/layout/vList2"/>
    <dgm:cxn modelId="{9D6EDFAA-4D36-4391-8261-66FF8D026133}" type="presOf" srcId="{E7876EC3-40EB-41A3-A023-5FCB732F82AA}" destId="{FFD8359A-AC58-4560-B8B7-AC93AD4C1694}" srcOrd="0" destOrd="0" presId="urn:microsoft.com/office/officeart/2005/8/layout/vList2"/>
    <dgm:cxn modelId="{EC80A262-AE07-457D-928A-B6C0A81E748F}" type="presOf" srcId="{A2605257-47F1-4727-A87C-0AA9F08E4A74}" destId="{19D2975F-4C47-4365-8E58-E3B68FC059DE}" srcOrd="0" destOrd="0" presId="urn:microsoft.com/office/officeart/2005/8/layout/vList2"/>
    <dgm:cxn modelId="{29E3C171-32CA-4B12-8E4E-0A2015890122}" srcId="{E7876EC3-40EB-41A3-A023-5FCB732F82AA}" destId="{117BF062-A390-44D5-9BF9-AE898C475B1A}" srcOrd="1" destOrd="0" parTransId="{7E3C798B-A922-4852-BEA0-F14A50E5A2D8}" sibTransId="{69680CD3-02CA-451A-84A2-9256212AF67D}"/>
    <dgm:cxn modelId="{111ABC1A-3B19-4040-A004-E6F3459745A8}" srcId="{E7876EC3-40EB-41A3-A023-5FCB732F82AA}" destId="{C5845A55-63A6-4495-BD39-D3D21F46EB2C}" srcOrd="3" destOrd="0" parTransId="{DAF627A0-F1AC-46C5-A7B0-0D5A67913E72}" sibTransId="{205887BC-E614-43B6-BD05-7522A3565ED8}"/>
    <dgm:cxn modelId="{6FF36A93-6262-4B94-8B19-65CE7D10E7C2}" srcId="{E7876EC3-40EB-41A3-A023-5FCB732F82AA}" destId="{C3FA56B9-FBB3-46B2-841A-DD3FDB7754EB}" srcOrd="4" destOrd="0" parTransId="{4B4464DE-3A1F-44EE-907D-0E4977A165F9}" sibTransId="{2BF3D48B-E771-48E1-BF3F-2A2E6832DC21}"/>
    <dgm:cxn modelId="{4EDBAA1A-BC26-4C5F-BBAB-2C67B896D630}" type="presParOf" srcId="{FFD8359A-AC58-4560-B8B7-AC93AD4C1694}" destId="{19D2975F-4C47-4365-8E58-E3B68FC059DE}" srcOrd="0" destOrd="0" presId="urn:microsoft.com/office/officeart/2005/8/layout/vList2"/>
    <dgm:cxn modelId="{C4BA3C01-72F2-42ED-971D-5D46833E3D33}" type="presParOf" srcId="{FFD8359A-AC58-4560-B8B7-AC93AD4C1694}" destId="{499BD88E-2342-4672-967E-6F9229E902CD}" srcOrd="1" destOrd="0" presId="urn:microsoft.com/office/officeart/2005/8/layout/vList2"/>
    <dgm:cxn modelId="{1A32DB15-DF5D-4439-95C0-B5057C2B0D98}" type="presParOf" srcId="{FFD8359A-AC58-4560-B8B7-AC93AD4C1694}" destId="{F57E83FF-B977-412B-A157-96D799BC0D73}" srcOrd="2" destOrd="0" presId="urn:microsoft.com/office/officeart/2005/8/layout/vList2"/>
    <dgm:cxn modelId="{E163B5E5-E4CB-42F9-9542-1A14D000D544}" type="presParOf" srcId="{FFD8359A-AC58-4560-B8B7-AC93AD4C1694}" destId="{D12C461B-9423-435C-B297-D726202D0F6F}" srcOrd="3" destOrd="0" presId="urn:microsoft.com/office/officeart/2005/8/layout/vList2"/>
    <dgm:cxn modelId="{A888F65D-AB52-47B7-816A-8039A00CCFA2}" type="presParOf" srcId="{FFD8359A-AC58-4560-B8B7-AC93AD4C1694}" destId="{AD9F498F-D0CA-467F-B590-AE8C1842D023}" srcOrd="4" destOrd="0" presId="urn:microsoft.com/office/officeart/2005/8/layout/vList2"/>
    <dgm:cxn modelId="{53B63C9B-071E-4DA2-B83D-D03C84D56748}" type="presParOf" srcId="{FFD8359A-AC58-4560-B8B7-AC93AD4C1694}" destId="{FC2C85CA-70D2-4758-9C78-265DF3BD3182}" srcOrd="5" destOrd="0" presId="urn:microsoft.com/office/officeart/2005/8/layout/vList2"/>
    <dgm:cxn modelId="{FD309291-61A6-43D9-8BAB-053A99938263}" type="presParOf" srcId="{FFD8359A-AC58-4560-B8B7-AC93AD4C1694}" destId="{1CD0CDDB-AFB0-4166-9FC8-026BB84D49AE}" srcOrd="6" destOrd="0" presId="urn:microsoft.com/office/officeart/2005/8/layout/vList2"/>
    <dgm:cxn modelId="{40372DDB-6003-4917-91C6-45C7C17F5585}" type="presParOf" srcId="{FFD8359A-AC58-4560-B8B7-AC93AD4C1694}" destId="{6DE496CD-F42B-4D60-9006-76D0B4BF888B}" srcOrd="7" destOrd="0" presId="urn:microsoft.com/office/officeart/2005/8/layout/vList2"/>
    <dgm:cxn modelId="{A2F90CBF-843F-40A6-925B-554FB5B6FA16}" type="presParOf" srcId="{FFD8359A-AC58-4560-B8B7-AC93AD4C1694}" destId="{E8FCDBF3-34B9-4F9F-8451-EAEB343FAED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D7F12E6-1084-4B9F-A710-64C53F070AC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sl-SI"/>
        </a:p>
      </dgm:t>
    </dgm:pt>
    <dgm:pt modelId="{28A38BFC-9635-46BF-B474-A198DB3CA119}">
      <dgm:prSet/>
      <dgm:spPr/>
      <dgm:t>
        <a:bodyPr/>
        <a:lstStyle/>
        <a:p>
          <a:pPr rtl="0"/>
          <a:r>
            <a:rPr lang="sl-SI" smtClean="0">
              <a:solidFill>
                <a:srgbClr val="002060"/>
              </a:solidFill>
            </a:rPr>
            <a:t>NAŠTEJ INSTRUMENTE, KI SPADAJO V SKUPINO GODAL?</a:t>
          </a:r>
          <a:endParaRPr lang="sl-SI" dirty="0">
            <a:solidFill>
              <a:srgbClr val="002060"/>
            </a:solidFill>
          </a:endParaRPr>
        </a:p>
      </dgm:t>
    </dgm:pt>
    <dgm:pt modelId="{A9D42A6A-8845-4E51-997D-FA048DD4C031}" type="parTrans" cxnId="{3792C467-7F14-481B-B05D-636885B97E9E}">
      <dgm:prSet/>
      <dgm:spPr/>
      <dgm:t>
        <a:bodyPr/>
        <a:lstStyle/>
        <a:p>
          <a:endParaRPr lang="sl-SI"/>
        </a:p>
      </dgm:t>
    </dgm:pt>
    <dgm:pt modelId="{3C082433-CF95-4398-B30E-F8C6EC183E15}" type="sibTrans" cxnId="{3792C467-7F14-481B-B05D-636885B97E9E}">
      <dgm:prSet/>
      <dgm:spPr/>
      <dgm:t>
        <a:bodyPr/>
        <a:lstStyle/>
        <a:p>
          <a:endParaRPr lang="sl-SI"/>
        </a:p>
      </dgm:t>
    </dgm:pt>
    <dgm:pt modelId="{E2CA5189-5664-42FF-B4B6-2AB32A6772EE}">
      <dgm:prSet/>
      <dgm:spPr/>
      <dgm:t>
        <a:bodyPr/>
        <a:lstStyle/>
        <a:p>
          <a:pPr rtl="0"/>
          <a:r>
            <a:rPr lang="sl-SI" dirty="0" smtClean="0">
              <a:solidFill>
                <a:srgbClr val="002060"/>
              </a:solidFill>
            </a:rPr>
            <a:t>KAKO SE IMENUJE NAJMANJŠE GODALO?</a:t>
          </a:r>
          <a:endParaRPr lang="sl-SI" dirty="0">
            <a:solidFill>
              <a:srgbClr val="002060"/>
            </a:solidFill>
          </a:endParaRPr>
        </a:p>
      </dgm:t>
    </dgm:pt>
    <dgm:pt modelId="{F1E0A25B-E0EB-4CAC-BA18-3E3A535BC965}" type="parTrans" cxnId="{722A8BBC-2380-4C9D-8B62-13D46CF8EE84}">
      <dgm:prSet/>
      <dgm:spPr/>
      <dgm:t>
        <a:bodyPr/>
        <a:lstStyle/>
        <a:p>
          <a:endParaRPr lang="sl-SI"/>
        </a:p>
      </dgm:t>
    </dgm:pt>
    <dgm:pt modelId="{754F54F8-7996-4F10-8016-A36251197CB2}" type="sibTrans" cxnId="{722A8BBC-2380-4C9D-8B62-13D46CF8EE84}">
      <dgm:prSet/>
      <dgm:spPr/>
      <dgm:t>
        <a:bodyPr/>
        <a:lstStyle/>
        <a:p>
          <a:endParaRPr lang="sl-SI"/>
        </a:p>
      </dgm:t>
    </dgm:pt>
    <dgm:pt modelId="{CD92CDDE-6E3E-49A0-B6D0-AC6FD1B0B3D8}">
      <dgm:prSet/>
      <dgm:spPr/>
      <dgm:t>
        <a:bodyPr/>
        <a:lstStyle/>
        <a:p>
          <a:pPr rtl="0"/>
          <a:r>
            <a:rPr lang="sl-SI" dirty="0" smtClean="0">
              <a:solidFill>
                <a:srgbClr val="002060"/>
              </a:solidFill>
            </a:rPr>
            <a:t>KAKO SE IMENUJE NAJVEČJE GODALO?</a:t>
          </a:r>
          <a:endParaRPr lang="sl-SI" dirty="0">
            <a:solidFill>
              <a:srgbClr val="002060"/>
            </a:solidFill>
          </a:endParaRPr>
        </a:p>
      </dgm:t>
    </dgm:pt>
    <dgm:pt modelId="{769C7A15-869B-441C-8F2C-42393A7BA73F}" type="parTrans" cxnId="{4AB3A7F6-1912-46BF-B1E9-E59263812AA6}">
      <dgm:prSet/>
      <dgm:spPr/>
      <dgm:t>
        <a:bodyPr/>
        <a:lstStyle/>
        <a:p>
          <a:endParaRPr lang="sl-SI"/>
        </a:p>
      </dgm:t>
    </dgm:pt>
    <dgm:pt modelId="{EDE9373C-A68F-4CAE-AF74-541BDD238995}" type="sibTrans" cxnId="{4AB3A7F6-1912-46BF-B1E9-E59263812AA6}">
      <dgm:prSet/>
      <dgm:spPr/>
      <dgm:t>
        <a:bodyPr/>
        <a:lstStyle/>
        <a:p>
          <a:endParaRPr lang="sl-SI"/>
        </a:p>
      </dgm:t>
    </dgm:pt>
    <dgm:pt modelId="{C26CF214-C493-4EB9-ABFE-1BF860B3FA69}">
      <dgm:prSet/>
      <dgm:spPr/>
      <dgm:t>
        <a:bodyPr/>
        <a:lstStyle/>
        <a:p>
          <a:pPr rtl="0"/>
          <a:r>
            <a:rPr lang="sl-SI" smtClean="0">
              <a:solidFill>
                <a:srgbClr val="002060"/>
              </a:solidFill>
            </a:rPr>
            <a:t>KOLIKO STRUN IMA VIOLINA?</a:t>
          </a:r>
          <a:endParaRPr lang="sl-SI" dirty="0">
            <a:solidFill>
              <a:srgbClr val="002060"/>
            </a:solidFill>
          </a:endParaRPr>
        </a:p>
      </dgm:t>
    </dgm:pt>
    <dgm:pt modelId="{A62A3BA3-1FF5-4DD1-86E4-E0D319721DEB}" type="parTrans" cxnId="{A792AB62-6B46-419B-9276-9FF60E74F106}">
      <dgm:prSet/>
      <dgm:spPr/>
      <dgm:t>
        <a:bodyPr/>
        <a:lstStyle/>
        <a:p>
          <a:endParaRPr lang="sl-SI"/>
        </a:p>
      </dgm:t>
    </dgm:pt>
    <dgm:pt modelId="{288A171F-932A-48C2-B9CF-8F7EEA891850}" type="sibTrans" cxnId="{A792AB62-6B46-419B-9276-9FF60E74F106}">
      <dgm:prSet/>
      <dgm:spPr/>
      <dgm:t>
        <a:bodyPr/>
        <a:lstStyle/>
        <a:p>
          <a:endParaRPr lang="sl-SI"/>
        </a:p>
      </dgm:t>
    </dgm:pt>
    <dgm:pt modelId="{1398B50A-6156-4DCA-ABE1-E6F73BA478B5}">
      <dgm:prSet/>
      <dgm:spPr/>
      <dgm:t>
        <a:bodyPr/>
        <a:lstStyle/>
        <a:p>
          <a:pPr rtl="0"/>
          <a:r>
            <a:rPr lang="sl-SI" dirty="0" smtClean="0">
              <a:solidFill>
                <a:srgbClr val="002060"/>
              </a:solidFill>
            </a:rPr>
            <a:t>KAKO SE PRAVILNO NAPIŠE VIOLINA ALI VIOLONČELO?</a:t>
          </a:r>
          <a:endParaRPr lang="sl-SI" dirty="0">
            <a:solidFill>
              <a:srgbClr val="002060"/>
            </a:solidFill>
          </a:endParaRPr>
        </a:p>
      </dgm:t>
    </dgm:pt>
    <dgm:pt modelId="{44ED74BA-7E4B-4F50-BA96-FF56DBD7D2BA}" type="parTrans" cxnId="{7005033E-A6DE-49F0-A213-5AE67AAE37DF}">
      <dgm:prSet/>
      <dgm:spPr/>
      <dgm:t>
        <a:bodyPr/>
        <a:lstStyle/>
        <a:p>
          <a:endParaRPr lang="sl-SI"/>
        </a:p>
      </dgm:t>
    </dgm:pt>
    <dgm:pt modelId="{1A575772-9E48-439C-A5F7-74B9AA6581C5}" type="sibTrans" cxnId="{7005033E-A6DE-49F0-A213-5AE67AAE37DF}">
      <dgm:prSet/>
      <dgm:spPr/>
      <dgm:t>
        <a:bodyPr/>
        <a:lstStyle/>
        <a:p>
          <a:endParaRPr lang="sl-SI"/>
        </a:p>
      </dgm:t>
    </dgm:pt>
    <dgm:pt modelId="{E9E57CEE-7541-4C57-A407-C8877E5359F8}">
      <dgm:prSet/>
      <dgm:spPr/>
      <dgm:t>
        <a:bodyPr/>
        <a:lstStyle/>
        <a:p>
          <a:pPr rtl="0"/>
          <a:endParaRPr lang="sl-SI" dirty="0">
            <a:solidFill>
              <a:srgbClr val="002060"/>
            </a:solidFill>
          </a:endParaRPr>
        </a:p>
      </dgm:t>
    </dgm:pt>
    <dgm:pt modelId="{4F0B7B79-6064-499E-83B2-37FA40DE6CA1}" type="parTrans" cxnId="{3A45EF01-D1A1-48BD-B558-AE27B49FEAEA}">
      <dgm:prSet/>
      <dgm:spPr/>
      <dgm:t>
        <a:bodyPr/>
        <a:lstStyle/>
        <a:p>
          <a:endParaRPr lang="sl-SI"/>
        </a:p>
      </dgm:t>
    </dgm:pt>
    <dgm:pt modelId="{24D835F5-F9F2-4457-A94C-3932F8AD17DB}" type="sibTrans" cxnId="{3A45EF01-D1A1-48BD-B558-AE27B49FEAEA}">
      <dgm:prSet/>
      <dgm:spPr/>
      <dgm:t>
        <a:bodyPr/>
        <a:lstStyle/>
        <a:p>
          <a:endParaRPr lang="sl-SI"/>
        </a:p>
      </dgm:t>
    </dgm:pt>
    <dgm:pt modelId="{955CBD29-B3BF-4B72-8111-C175D966CF4F}">
      <dgm:prSet/>
      <dgm:spPr/>
      <dgm:t>
        <a:bodyPr/>
        <a:lstStyle/>
        <a:p>
          <a:pPr rtl="0"/>
          <a:endParaRPr lang="sl-SI" dirty="0">
            <a:solidFill>
              <a:srgbClr val="002060"/>
            </a:solidFill>
          </a:endParaRPr>
        </a:p>
      </dgm:t>
    </dgm:pt>
    <dgm:pt modelId="{38D7FB92-7A56-4E95-BF9A-961F9029F755}" type="parTrans" cxnId="{1A87FB2C-22FE-4BB8-AD63-CC33D87E09FB}">
      <dgm:prSet/>
      <dgm:spPr/>
      <dgm:t>
        <a:bodyPr/>
        <a:lstStyle/>
        <a:p>
          <a:endParaRPr lang="sl-SI"/>
        </a:p>
      </dgm:t>
    </dgm:pt>
    <dgm:pt modelId="{86D88116-9B49-48D7-BB91-0CF735F1E174}" type="sibTrans" cxnId="{1A87FB2C-22FE-4BB8-AD63-CC33D87E09FB}">
      <dgm:prSet/>
      <dgm:spPr/>
      <dgm:t>
        <a:bodyPr/>
        <a:lstStyle/>
        <a:p>
          <a:endParaRPr lang="sl-SI"/>
        </a:p>
      </dgm:t>
    </dgm:pt>
    <dgm:pt modelId="{2EB48ABC-1DC7-4367-987D-3C37FBE83DC2}">
      <dgm:prSet/>
      <dgm:spPr/>
      <dgm:t>
        <a:bodyPr/>
        <a:lstStyle/>
        <a:p>
          <a:pPr rtl="0"/>
          <a:endParaRPr lang="sl-SI" dirty="0">
            <a:solidFill>
              <a:srgbClr val="C00000"/>
            </a:solidFill>
          </a:endParaRPr>
        </a:p>
      </dgm:t>
    </dgm:pt>
    <dgm:pt modelId="{F560D371-8810-4FEB-A3C3-FECBF5110513}" type="parTrans" cxnId="{47374EDD-A7AA-4ACF-8F0C-F5FFD7922971}">
      <dgm:prSet/>
      <dgm:spPr/>
      <dgm:t>
        <a:bodyPr/>
        <a:lstStyle/>
        <a:p>
          <a:endParaRPr lang="sl-SI"/>
        </a:p>
      </dgm:t>
    </dgm:pt>
    <dgm:pt modelId="{4755B613-E2C1-41FA-9271-2A03607E8F0C}" type="sibTrans" cxnId="{47374EDD-A7AA-4ACF-8F0C-F5FFD7922971}">
      <dgm:prSet/>
      <dgm:spPr/>
      <dgm:t>
        <a:bodyPr/>
        <a:lstStyle/>
        <a:p>
          <a:endParaRPr lang="sl-SI"/>
        </a:p>
      </dgm:t>
    </dgm:pt>
    <dgm:pt modelId="{26ACC02F-67B9-4514-B503-B363659D6BAA}">
      <dgm:prSet/>
      <dgm:spPr/>
      <dgm:t>
        <a:bodyPr/>
        <a:lstStyle/>
        <a:p>
          <a:pPr rtl="0"/>
          <a:endParaRPr lang="sl-SI" dirty="0">
            <a:solidFill>
              <a:srgbClr val="002060"/>
            </a:solidFill>
          </a:endParaRPr>
        </a:p>
      </dgm:t>
    </dgm:pt>
    <dgm:pt modelId="{7227E92E-3ACD-45C4-A5AD-CE2A0DFABE06}" type="parTrans" cxnId="{696C25BC-3A30-42F6-92DB-DABFDC872A99}">
      <dgm:prSet/>
      <dgm:spPr/>
      <dgm:t>
        <a:bodyPr/>
        <a:lstStyle/>
        <a:p>
          <a:endParaRPr lang="sl-SI"/>
        </a:p>
      </dgm:t>
    </dgm:pt>
    <dgm:pt modelId="{D7E47303-3E7E-4626-BCE1-0EB4F0C88190}" type="sibTrans" cxnId="{696C25BC-3A30-42F6-92DB-DABFDC872A99}">
      <dgm:prSet/>
      <dgm:spPr/>
      <dgm:t>
        <a:bodyPr/>
        <a:lstStyle/>
        <a:p>
          <a:endParaRPr lang="sl-SI"/>
        </a:p>
      </dgm:t>
    </dgm:pt>
    <dgm:pt modelId="{862EDDAF-9F54-4347-A493-5EB4040C994F}">
      <dgm:prSet/>
      <dgm:spPr/>
      <dgm:t>
        <a:bodyPr/>
        <a:lstStyle/>
        <a:p>
          <a:pPr rtl="0"/>
          <a:endParaRPr lang="sl-SI" dirty="0">
            <a:solidFill>
              <a:srgbClr val="002060"/>
            </a:solidFill>
          </a:endParaRPr>
        </a:p>
      </dgm:t>
    </dgm:pt>
    <dgm:pt modelId="{0250FBA9-654D-4535-8245-C9797F30BFA8}" type="parTrans" cxnId="{6603C829-DE0E-40FB-B089-AAA3A218D4BC}">
      <dgm:prSet/>
      <dgm:spPr/>
      <dgm:t>
        <a:bodyPr/>
        <a:lstStyle/>
        <a:p>
          <a:endParaRPr lang="sl-SI"/>
        </a:p>
      </dgm:t>
    </dgm:pt>
    <dgm:pt modelId="{B3578FF3-A8B6-43A7-B44D-D51BA39CF079}" type="sibTrans" cxnId="{6603C829-DE0E-40FB-B089-AAA3A218D4BC}">
      <dgm:prSet/>
      <dgm:spPr/>
      <dgm:t>
        <a:bodyPr/>
        <a:lstStyle/>
        <a:p>
          <a:endParaRPr lang="sl-SI"/>
        </a:p>
      </dgm:t>
    </dgm:pt>
    <dgm:pt modelId="{05AC94D6-656D-4042-AB5A-7136C5F787CF}" type="pres">
      <dgm:prSet presAssocID="{0D7F12E6-1084-4B9F-A710-64C53F070AC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A2787597-F59D-49BB-8B8F-A3F57D7C295D}" type="pres">
      <dgm:prSet presAssocID="{28A38BFC-9635-46BF-B474-A198DB3CA119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124E8120-3D41-48ED-926D-84E50D9677E2}" type="pres">
      <dgm:prSet presAssocID="{28A38BFC-9635-46BF-B474-A198DB3CA119}" presName="childTex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140DA757-5731-4D71-A480-F7192F048952}" type="pres">
      <dgm:prSet presAssocID="{E2CA5189-5664-42FF-B4B6-2AB32A6772EE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74B7AED4-E18F-4CE6-91A7-33DF8EDB0680}" type="pres">
      <dgm:prSet presAssocID="{E2CA5189-5664-42FF-B4B6-2AB32A6772EE}" presName="childTex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07A24804-CB47-42C9-864F-B3D1FAEB59F3}" type="pres">
      <dgm:prSet presAssocID="{CD92CDDE-6E3E-49A0-B6D0-AC6FD1B0B3D8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B0534097-2722-4C35-A214-89D64DDD95F8}" type="pres">
      <dgm:prSet presAssocID="{CD92CDDE-6E3E-49A0-B6D0-AC6FD1B0B3D8}" presName="childTex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78046C84-F05B-4634-BB30-C695B24D146A}" type="pres">
      <dgm:prSet presAssocID="{C26CF214-C493-4EB9-ABFE-1BF860B3FA69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BC4DDA88-E6D1-4916-9DFA-AC8357165830}" type="pres">
      <dgm:prSet presAssocID="{C26CF214-C493-4EB9-ABFE-1BF860B3FA69}" presName="childTex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80B94214-1D55-4005-87FD-92A2914F2B14}" type="pres">
      <dgm:prSet presAssocID="{1398B50A-6156-4DCA-ABE1-E6F73BA478B5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077F6FDE-9540-49BA-815E-323A4A1204CE}" type="pres">
      <dgm:prSet presAssocID="{1398B50A-6156-4DCA-ABE1-E6F73BA478B5}" presName="childTex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D002EE45-1408-4891-AF69-F05F18237F8F}" type="presOf" srcId="{E9E57CEE-7541-4C57-A407-C8877E5359F8}" destId="{124E8120-3D41-48ED-926D-84E50D9677E2}" srcOrd="0" destOrd="0" presId="urn:microsoft.com/office/officeart/2005/8/layout/vList2"/>
    <dgm:cxn modelId="{1A87FB2C-22FE-4BB8-AD63-CC33D87E09FB}" srcId="{C26CF214-C493-4EB9-ABFE-1BF860B3FA69}" destId="{955CBD29-B3BF-4B72-8111-C175D966CF4F}" srcOrd="0" destOrd="0" parTransId="{38D7FB92-7A56-4E95-BF9A-961F9029F755}" sibTransId="{86D88116-9B49-48D7-BB91-0CF735F1E174}"/>
    <dgm:cxn modelId="{50B7DEB7-8EF9-4013-B2D9-7272487C8ADA}" type="presOf" srcId="{CD92CDDE-6E3E-49A0-B6D0-AC6FD1B0B3D8}" destId="{07A24804-CB47-42C9-864F-B3D1FAEB59F3}" srcOrd="0" destOrd="0" presId="urn:microsoft.com/office/officeart/2005/8/layout/vList2"/>
    <dgm:cxn modelId="{5B3C5DFA-A2C1-4785-8392-6E389A400A5D}" type="presOf" srcId="{28A38BFC-9635-46BF-B474-A198DB3CA119}" destId="{A2787597-F59D-49BB-8B8F-A3F57D7C295D}" srcOrd="0" destOrd="0" presId="urn:microsoft.com/office/officeart/2005/8/layout/vList2"/>
    <dgm:cxn modelId="{696C25BC-3A30-42F6-92DB-DABFDC872A99}" srcId="{E2CA5189-5664-42FF-B4B6-2AB32A6772EE}" destId="{26ACC02F-67B9-4514-B503-B363659D6BAA}" srcOrd="0" destOrd="0" parTransId="{7227E92E-3ACD-45C4-A5AD-CE2A0DFABE06}" sibTransId="{D7E47303-3E7E-4626-BCE1-0EB4F0C88190}"/>
    <dgm:cxn modelId="{672BF144-521F-4F24-9631-0B713AD1A408}" type="presOf" srcId="{862EDDAF-9F54-4347-A493-5EB4040C994F}" destId="{B0534097-2722-4C35-A214-89D64DDD95F8}" srcOrd="0" destOrd="0" presId="urn:microsoft.com/office/officeart/2005/8/layout/vList2"/>
    <dgm:cxn modelId="{2CAC2AEA-6A30-458E-BB6F-F26776199E9A}" type="presOf" srcId="{C26CF214-C493-4EB9-ABFE-1BF860B3FA69}" destId="{78046C84-F05B-4634-BB30-C695B24D146A}" srcOrd="0" destOrd="0" presId="urn:microsoft.com/office/officeart/2005/8/layout/vList2"/>
    <dgm:cxn modelId="{6B2A2557-55E6-4B45-9666-FB450F8717C1}" type="presOf" srcId="{1398B50A-6156-4DCA-ABE1-E6F73BA478B5}" destId="{80B94214-1D55-4005-87FD-92A2914F2B14}" srcOrd="0" destOrd="0" presId="urn:microsoft.com/office/officeart/2005/8/layout/vList2"/>
    <dgm:cxn modelId="{47374EDD-A7AA-4ACF-8F0C-F5FFD7922971}" srcId="{1398B50A-6156-4DCA-ABE1-E6F73BA478B5}" destId="{2EB48ABC-1DC7-4367-987D-3C37FBE83DC2}" srcOrd="0" destOrd="0" parTransId="{F560D371-8810-4FEB-A3C3-FECBF5110513}" sibTransId="{4755B613-E2C1-41FA-9271-2A03607E8F0C}"/>
    <dgm:cxn modelId="{6D660569-74D6-4C08-9711-0F3008C4462B}" type="presOf" srcId="{26ACC02F-67B9-4514-B503-B363659D6BAA}" destId="{74B7AED4-E18F-4CE6-91A7-33DF8EDB0680}" srcOrd="0" destOrd="0" presId="urn:microsoft.com/office/officeart/2005/8/layout/vList2"/>
    <dgm:cxn modelId="{A9170D93-85A6-4CF6-8691-77F5D67B4353}" type="presOf" srcId="{E2CA5189-5664-42FF-B4B6-2AB32A6772EE}" destId="{140DA757-5731-4D71-A480-F7192F048952}" srcOrd="0" destOrd="0" presId="urn:microsoft.com/office/officeart/2005/8/layout/vList2"/>
    <dgm:cxn modelId="{3A45EF01-D1A1-48BD-B558-AE27B49FEAEA}" srcId="{28A38BFC-9635-46BF-B474-A198DB3CA119}" destId="{E9E57CEE-7541-4C57-A407-C8877E5359F8}" srcOrd="0" destOrd="0" parTransId="{4F0B7B79-6064-499E-83B2-37FA40DE6CA1}" sibTransId="{24D835F5-F9F2-4457-A94C-3932F8AD17DB}"/>
    <dgm:cxn modelId="{722A8BBC-2380-4C9D-8B62-13D46CF8EE84}" srcId="{0D7F12E6-1084-4B9F-A710-64C53F070ACF}" destId="{E2CA5189-5664-42FF-B4B6-2AB32A6772EE}" srcOrd="1" destOrd="0" parTransId="{F1E0A25B-E0EB-4CAC-BA18-3E3A535BC965}" sibTransId="{754F54F8-7996-4F10-8016-A36251197CB2}"/>
    <dgm:cxn modelId="{3792C467-7F14-481B-B05D-636885B97E9E}" srcId="{0D7F12E6-1084-4B9F-A710-64C53F070ACF}" destId="{28A38BFC-9635-46BF-B474-A198DB3CA119}" srcOrd="0" destOrd="0" parTransId="{A9D42A6A-8845-4E51-997D-FA048DD4C031}" sibTransId="{3C082433-CF95-4398-B30E-F8C6EC183E15}"/>
    <dgm:cxn modelId="{96E7AB81-3882-422D-9081-AA9B4409FE40}" type="presOf" srcId="{0D7F12E6-1084-4B9F-A710-64C53F070ACF}" destId="{05AC94D6-656D-4042-AB5A-7136C5F787CF}" srcOrd="0" destOrd="0" presId="urn:microsoft.com/office/officeart/2005/8/layout/vList2"/>
    <dgm:cxn modelId="{ADBFCA98-997C-4D35-ADF9-F8A9F1B2585E}" type="presOf" srcId="{2EB48ABC-1DC7-4367-987D-3C37FBE83DC2}" destId="{077F6FDE-9540-49BA-815E-323A4A1204CE}" srcOrd="0" destOrd="0" presId="urn:microsoft.com/office/officeart/2005/8/layout/vList2"/>
    <dgm:cxn modelId="{51318413-9012-4F6F-BB36-2439B81A55DC}" type="presOf" srcId="{955CBD29-B3BF-4B72-8111-C175D966CF4F}" destId="{BC4DDA88-E6D1-4916-9DFA-AC8357165830}" srcOrd="0" destOrd="0" presId="urn:microsoft.com/office/officeart/2005/8/layout/vList2"/>
    <dgm:cxn modelId="{4AB3A7F6-1912-46BF-B1E9-E59263812AA6}" srcId="{0D7F12E6-1084-4B9F-A710-64C53F070ACF}" destId="{CD92CDDE-6E3E-49A0-B6D0-AC6FD1B0B3D8}" srcOrd="2" destOrd="0" parTransId="{769C7A15-869B-441C-8F2C-42393A7BA73F}" sibTransId="{EDE9373C-A68F-4CAE-AF74-541BDD238995}"/>
    <dgm:cxn modelId="{A792AB62-6B46-419B-9276-9FF60E74F106}" srcId="{0D7F12E6-1084-4B9F-A710-64C53F070ACF}" destId="{C26CF214-C493-4EB9-ABFE-1BF860B3FA69}" srcOrd="3" destOrd="0" parTransId="{A62A3BA3-1FF5-4DD1-86E4-E0D319721DEB}" sibTransId="{288A171F-932A-48C2-B9CF-8F7EEA891850}"/>
    <dgm:cxn modelId="{7005033E-A6DE-49F0-A213-5AE67AAE37DF}" srcId="{0D7F12E6-1084-4B9F-A710-64C53F070ACF}" destId="{1398B50A-6156-4DCA-ABE1-E6F73BA478B5}" srcOrd="4" destOrd="0" parTransId="{44ED74BA-7E4B-4F50-BA96-FF56DBD7D2BA}" sibTransId="{1A575772-9E48-439C-A5F7-74B9AA6581C5}"/>
    <dgm:cxn modelId="{6603C829-DE0E-40FB-B089-AAA3A218D4BC}" srcId="{CD92CDDE-6E3E-49A0-B6D0-AC6FD1B0B3D8}" destId="{862EDDAF-9F54-4347-A493-5EB4040C994F}" srcOrd="0" destOrd="0" parTransId="{0250FBA9-654D-4535-8245-C9797F30BFA8}" sibTransId="{B3578FF3-A8B6-43A7-B44D-D51BA39CF079}"/>
    <dgm:cxn modelId="{BBBACE5C-D2B5-40E9-94B6-9101DD1F4A21}" type="presParOf" srcId="{05AC94D6-656D-4042-AB5A-7136C5F787CF}" destId="{A2787597-F59D-49BB-8B8F-A3F57D7C295D}" srcOrd="0" destOrd="0" presId="urn:microsoft.com/office/officeart/2005/8/layout/vList2"/>
    <dgm:cxn modelId="{17EB8B1C-ABB7-4048-B775-AF48A8257DF3}" type="presParOf" srcId="{05AC94D6-656D-4042-AB5A-7136C5F787CF}" destId="{124E8120-3D41-48ED-926D-84E50D9677E2}" srcOrd="1" destOrd="0" presId="urn:microsoft.com/office/officeart/2005/8/layout/vList2"/>
    <dgm:cxn modelId="{B7B0E1DA-A800-4B20-A9A7-AC61590D574A}" type="presParOf" srcId="{05AC94D6-656D-4042-AB5A-7136C5F787CF}" destId="{140DA757-5731-4D71-A480-F7192F048952}" srcOrd="2" destOrd="0" presId="urn:microsoft.com/office/officeart/2005/8/layout/vList2"/>
    <dgm:cxn modelId="{CA689842-AF76-48A2-9749-0098B42E141C}" type="presParOf" srcId="{05AC94D6-656D-4042-AB5A-7136C5F787CF}" destId="{74B7AED4-E18F-4CE6-91A7-33DF8EDB0680}" srcOrd="3" destOrd="0" presId="urn:microsoft.com/office/officeart/2005/8/layout/vList2"/>
    <dgm:cxn modelId="{D20C9536-D60F-4918-9F22-12B0E6429B2A}" type="presParOf" srcId="{05AC94D6-656D-4042-AB5A-7136C5F787CF}" destId="{07A24804-CB47-42C9-864F-B3D1FAEB59F3}" srcOrd="4" destOrd="0" presId="urn:microsoft.com/office/officeart/2005/8/layout/vList2"/>
    <dgm:cxn modelId="{EC490404-AB07-4512-B29C-12901F915455}" type="presParOf" srcId="{05AC94D6-656D-4042-AB5A-7136C5F787CF}" destId="{B0534097-2722-4C35-A214-89D64DDD95F8}" srcOrd="5" destOrd="0" presId="urn:microsoft.com/office/officeart/2005/8/layout/vList2"/>
    <dgm:cxn modelId="{9345F7E2-4B60-44CF-A22C-A478118C5C4F}" type="presParOf" srcId="{05AC94D6-656D-4042-AB5A-7136C5F787CF}" destId="{78046C84-F05B-4634-BB30-C695B24D146A}" srcOrd="6" destOrd="0" presId="urn:microsoft.com/office/officeart/2005/8/layout/vList2"/>
    <dgm:cxn modelId="{70BEE715-E55C-4548-AA64-43F1D6824977}" type="presParOf" srcId="{05AC94D6-656D-4042-AB5A-7136C5F787CF}" destId="{BC4DDA88-E6D1-4916-9DFA-AC8357165830}" srcOrd="7" destOrd="0" presId="urn:microsoft.com/office/officeart/2005/8/layout/vList2"/>
    <dgm:cxn modelId="{FBC81FB3-87DB-4467-9E47-929E06A9702E}" type="presParOf" srcId="{05AC94D6-656D-4042-AB5A-7136C5F787CF}" destId="{80B94214-1D55-4005-87FD-92A2914F2B14}" srcOrd="8" destOrd="0" presId="urn:microsoft.com/office/officeart/2005/8/layout/vList2"/>
    <dgm:cxn modelId="{250EB4E5-7FEA-4187-8C79-1D8CBAE97F06}" type="presParOf" srcId="{05AC94D6-656D-4042-AB5A-7136C5F787CF}" destId="{077F6FDE-9540-49BA-815E-323A4A1204CE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D7F12E6-1084-4B9F-A710-64C53F070AC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sl-SI"/>
        </a:p>
      </dgm:t>
    </dgm:pt>
    <dgm:pt modelId="{28A38BFC-9635-46BF-B474-A198DB3CA119}">
      <dgm:prSet/>
      <dgm:spPr/>
      <dgm:t>
        <a:bodyPr/>
        <a:lstStyle/>
        <a:p>
          <a:pPr rtl="0"/>
          <a:r>
            <a:rPr lang="sl-SI" smtClean="0">
              <a:solidFill>
                <a:srgbClr val="002060"/>
              </a:solidFill>
            </a:rPr>
            <a:t>NAŠTEJ INSTRUMENTE, KI SPADAJO V SKUPINO GODAL?</a:t>
          </a:r>
          <a:endParaRPr lang="sl-SI" dirty="0">
            <a:solidFill>
              <a:srgbClr val="002060"/>
            </a:solidFill>
          </a:endParaRPr>
        </a:p>
      </dgm:t>
    </dgm:pt>
    <dgm:pt modelId="{A9D42A6A-8845-4E51-997D-FA048DD4C031}" type="parTrans" cxnId="{3792C467-7F14-481B-B05D-636885B97E9E}">
      <dgm:prSet/>
      <dgm:spPr/>
      <dgm:t>
        <a:bodyPr/>
        <a:lstStyle/>
        <a:p>
          <a:endParaRPr lang="sl-SI"/>
        </a:p>
      </dgm:t>
    </dgm:pt>
    <dgm:pt modelId="{3C082433-CF95-4398-B30E-F8C6EC183E15}" type="sibTrans" cxnId="{3792C467-7F14-481B-B05D-636885B97E9E}">
      <dgm:prSet/>
      <dgm:spPr/>
      <dgm:t>
        <a:bodyPr/>
        <a:lstStyle/>
        <a:p>
          <a:endParaRPr lang="sl-SI"/>
        </a:p>
      </dgm:t>
    </dgm:pt>
    <dgm:pt modelId="{E2CA5189-5664-42FF-B4B6-2AB32A6772EE}">
      <dgm:prSet/>
      <dgm:spPr/>
      <dgm:t>
        <a:bodyPr/>
        <a:lstStyle/>
        <a:p>
          <a:pPr rtl="0"/>
          <a:r>
            <a:rPr lang="sl-SI" smtClean="0">
              <a:solidFill>
                <a:srgbClr val="002060"/>
              </a:solidFill>
            </a:rPr>
            <a:t>KAKO SE IMENUJE NAJMANJŠE GODALO?</a:t>
          </a:r>
          <a:endParaRPr lang="sl-SI" dirty="0">
            <a:solidFill>
              <a:srgbClr val="002060"/>
            </a:solidFill>
          </a:endParaRPr>
        </a:p>
      </dgm:t>
    </dgm:pt>
    <dgm:pt modelId="{F1E0A25B-E0EB-4CAC-BA18-3E3A535BC965}" type="parTrans" cxnId="{722A8BBC-2380-4C9D-8B62-13D46CF8EE84}">
      <dgm:prSet/>
      <dgm:spPr/>
      <dgm:t>
        <a:bodyPr/>
        <a:lstStyle/>
        <a:p>
          <a:endParaRPr lang="sl-SI"/>
        </a:p>
      </dgm:t>
    </dgm:pt>
    <dgm:pt modelId="{754F54F8-7996-4F10-8016-A36251197CB2}" type="sibTrans" cxnId="{722A8BBC-2380-4C9D-8B62-13D46CF8EE84}">
      <dgm:prSet/>
      <dgm:spPr/>
      <dgm:t>
        <a:bodyPr/>
        <a:lstStyle/>
        <a:p>
          <a:endParaRPr lang="sl-SI"/>
        </a:p>
      </dgm:t>
    </dgm:pt>
    <dgm:pt modelId="{CD92CDDE-6E3E-49A0-B6D0-AC6FD1B0B3D8}">
      <dgm:prSet/>
      <dgm:spPr/>
      <dgm:t>
        <a:bodyPr/>
        <a:lstStyle/>
        <a:p>
          <a:pPr rtl="0"/>
          <a:r>
            <a:rPr lang="sl-SI" dirty="0" smtClean="0">
              <a:solidFill>
                <a:srgbClr val="002060"/>
              </a:solidFill>
            </a:rPr>
            <a:t>KAKO SE IMENUJE NAJVEČJE GODALO?</a:t>
          </a:r>
          <a:endParaRPr lang="sl-SI" dirty="0">
            <a:solidFill>
              <a:srgbClr val="002060"/>
            </a:solidFill>
          </a:endParaRPr>
        </a:p>
      </dgm:t>
    </dgm:pt>
    <dgm:pt modelId="{769C7A15-869B-441C-8F2C-42393A7BA73F}" type="parTrans" cxnId="{4AB3A7F6-1912-46BF-B1E9-E59263812AA6}">
      <dgm:prSet/>
      <dgm:spPr/>
      <dgm:t>
        <a:bodyPr/>
        <a:lstStyle/>
        <a:p>
          <a:endParaRPr lang="sl-SI"/>
        </a:p>
      </dgm:t>
    </dgm:pt>
    <dgm:pt modelId="{EDE9373C-A68F-4CAE-AF74-541BDD238995}" type="sibTrans" cxnId="{4AB3A7F6-1912-46BF-B1E9-E59263812AA6}">
      <dgm:prSet/>
      <dgm:spPr/>
      <dgm:t>
        <a:bodyPr/>
        <a:lstStyle/>
        <a:p>
          <a:endParaRPr lang="sl-SI"/>
        </a:p>
      </dgm:t>
    </dgm:pt>
    <dgm:pt modelId="{C26CF214-C493-4EB9-ABFE-1BF860B3FA69}">
      <dgm:prSet/>
      <dgm:spPr/>
      <dgm:t>
        <a:bodyPr/>
        <a:lstStyle/>
        <a:p>
          <a:pPr rtl="0"/>
          <a:r>
            <a:rPr lang="sl-SI" smtClean="0">
              <a:solidFill>
                <a:srgbClr val="002060"/>
              </a:solidFill>
            </a:rPr>
            <a:t>KOLIKO STRUN IMA VIOLINA?</a:t>
          </a:r>
          <a:endParaRPr lang="sl-SI" dirty="0">
            <a:solidFill>
              <a:srgbClr val="002060"/>
            </a:solidFill>
          </a:endParaRPr>
        </a:p>
      </dgm:t>
    </dgm:pt>
    <dgm:pt modelId="{A62A3BA3-1FF5-4DD1-86E4-E0D319721DEB}" type="parTrans" cxnId="{A792AB62-6B46-419B-9276-9FF60E74F106}">
      <dgm:prSet/>
      <dgm:spPr/>
      <dgm:t>
        <a:bodyPr/>
        <a:lstStyle/>
        <a:p>
          <a:endParaRPr lang="sl-SI"/>
        </a:p>
      </dgm:t>
    </dgm:pt>
    <dgm:pt modelId="{288A171F-932A-48C2-B9CF-8F7EEA891850}" type="sibTrans" cxnId="{A792AB62-6B46-419B-9276-9FF60E74F106}">
      <dgm:prSet/>
      <dgm:spPr/>
      <dgm:t>
        <a:bodyPr/>
        <a:lstStyle/>
        <a:p>
          <a:endParaRPr lang="sl-SI"/>
        </a:p>
      </dgm:t>
    </dgm:pt>
    <dgm:pt modelId="{1398B50A-6156-4DCA-ABE1-E6F73BA478B5}">
      <dgm:prSet/>
      <dgm:spPr/>
      <dgm:t>
        <a:bodyPr/>
        <a:lstStyle/>
        <a:p>
          <a:pPr rtl="0"/>
          <a:r>
            <a:rPr lang="sl-SI" dirty="0" smtClean="0">
              <a:solidFill>
                <a:srgbClr val="002060"/>
              </a:solidFill>
            </a:rPr>
            <a:t>KAKO SE PRAVILNO NAPIŠE VIOLINA ALI VIOLONČELO?</a:t>
          </a:r>
          <a:endParaRPr lang="sl-SI" dirty="0">
            <a:solidFill>
              <a:srgbClr val="002060"/>
            </a:solidFill>
          </a:endParaRPr>
        </a:p>
      </dgm:t>
    </dgm:pt>
    <dgm:pt modelId="{44ED74BA-7E4B-4F50-BA96-FF56DBD7D2BA}" type="parTrans" cxnId="{7005033E-A6DE-49F0-A213-5AE67AAE37DF}">
      <dgm:prSet/>
      <dgm:spPr/>
      <dgm:t>
        <a:bodyPr/>
        <a:lstStyle/>
        <a:p>
          <a:endParaRPr lang="sl-SI"/>
        </a:p>
      </dgm:t>
    </dgm:pt>
    <dgm:pt modelId="{1A575772-9E48-439C-A5F7-74B9AA6581C5}" type="sibTrans" cxnId="{7005033E-A6DE-49F0-A213-5AE67AAE37DF}">
      <dgm:prSet/>
      <dgm:spPr/>
      <dgm:t>
        <a:bodyPr/>
        <a:lstStyle/>
        <a:p>
          <a:endParaRPr lang="sl-SI"/>
        </a:p>
      </dgm:t>
    </dgm:pt>
    <dgm:pt modelId="{E9E57CEE-7541-4C57-A407-C8877E5359F8}">
      <dgm:prSet/>
      <dgm:spPr/>
      <dgm:t>
        <a:bodyPr/>
        <a:lstStyle/>
        <a:p>
          <a:pPr rtl="0"/>
          <a:r>
            <a:rPr lang="sl-SI" dirty="0" smtClean="0">
              <a:solidFill>
                <a:srgbClr val="002060"/>
              </a:solidFill>
            </a:rPr>
            <a:t>VIOLINA, VIOLA, VIOLONČELO, KONTRABAS</a:t>
          </a:r>
          <a:endParaRPr lang="sl-SI" dirty="0">
            <a:solidFill>
              <a:srgbClr val="002060"/>
            </a:solidFill>
          </a:endParaRPr>
        </a:p>
      </dgm:t>
    </dgm:pt>
    <dgm:pt modelId="{4F0B7B79-6064-499E-83B2-37FA40DE6CA1}" type="parTrans" cxnId="{3A45EF01-D1A1-48BD-B558-AE27B49FEAEA}">
      <dgm:prSet/>
      <dgm:spPr/>
      <dgm:t>
        <a:bodyPr/>
        <a:lstStyle/>
        <a:p>
          <a:endParaRPr lang="sl-SI"/>
        </a:p>
      </dgm:t>
    </dgm:pt>
    <dgm:pt modelId="{24D835F5-F9F2-4457-A94C-3932F8AD17DB}" type="sibTrans" cxnId="{3A45EF01-D1A1-48BD-B558-AE27B49FEAEA}">
      <dgm:prSet/>
      <dgm:spPr/>
      <dgm:t>
        <a:bodyPr/>
        <a:lstStyle/>
        <a:p>
          <a:endParaRPr lang="sl-SI"/>
        </a:p>
      </dgm:t>
    </dgm:pt>
    <dgm:pt modelId="{3B2E719B-E9C4-4FA5-AFC9-41C70443E7B0}">
      <dgm:prSet/>
      <dgm:spPr/>
      <dgm:t>
        <a:bodyPr/>
        <a:lstStyle/>
        <a:p>
          <a:pPr rtl="0"/>
          <a:r>
            <a:rPr lang="sl-SI" dirty="0" smtClean="0">
              <a:solidFill>
                <a:srgbClr val="002060"/>
              </a:solidFill>
            </a:rPr>
            <a:t>VIOLINA</a:t>
          </a:r>
          <a:endParaRPr lang="sl-SI" dirty="0">
            <a:solidFill>
              <a:srgbClr val="002060"/>
            </a:solidFill>
          </a:endParaRPr>
        </a:p>
      </dgm:t>
    </dgm:pt>
    <dgm:pt modelId="{DCF49D47-D254-4197-92FA-C08DF3C96A31}" type="parTrans" cxnId="{86C838AD-F837-447C-AF53-2EB509E8CE8F}">
      <dgm:prSet/>
      <dgm:spPr/>
      <dgm:t>
        <a:bodyPr/>
        <a:lstStyle/>
        <a:p>
          <a:endParaRPr lang="sl-SI"/>
        </a:p>
      </dgm:t>
    </dgm:pt>
    <dgm:pt modelId="{12D66C70-80AF-4ABC-A4CC-A026B09BB252}" type="sibTrans" cxnId="{86C838AD-F837-447C-AF53-2EB509E8CE8F}">
      <dgm:prSet/>
      <dgm:spPr/>
      <dgm:t>
        <a:bodyPr/>
        <a:lstStyle/>
        <a:p>
          <a:endParaRPr lang="sl-SI"/>
        </a:p>
      </dgm:t>
    </dgm:pt>
    <dgm:pt modelId="{42D0C4C5-4B9D-4C7F-AAA7-1DBE4E534EA1}">
      <dgm:prSet/>
      <dgm:spPr/>
      <dgm:t>
        <a:bodyPr/>
        <a:lstStyle/>
        <a:p>
          <a:pPr rtl="0"/>
          <a:r>
            <a:rPr lang="sl-SI" dirty="0" smtClean="0">
              <a:solidFill>
                <a:srgbClr val="002060"/>
              </a:solidFill>
            </a:rPr>
            <a:t>KONTRABAS</a:t>
          </a:r>
          <a:endParaRPr lang="sl-SI" dirty="0">
            <a:solidFill>
              <a:srgbClr val="002060"/>
            </a:solidFill>
          </a:endParaRPr>
        </a:p>
      </dgm:t>
    </dgm:pt>
    <dgm:pt modelId="{1805B98A-4065-4FD9-8130-CD599F285A04}" type="parTrans" cxnId="{8C5F2C44-9DBE-41B8-8EFA-DC070BE42DBA}">
      <dgm:prSet/>
      <dgm:spPr/>
      <dgm:t>
        <a:bodyPr/>
        <a:lstStyle/>
        <a:p>
          <a:endParaRPr lang="sl-SI"/>
        </a:p>
      </dgm:t>
    </dgm:pt>
    <dgm:pt modelId="{E972B365-8818-4EEA-87A9-6FFDC69A3E53}" type="sibTrans" cxnId="{8C5F2C44-9DBE-41B8-8EFA-DC070BE42DBA}">
      <dgm:prSet/>
      <dgm:spPr/>
      <dgm:t>
        <a:bodyPr/>
        <a:lstStyle/>
        <a:p>
          <a:endParaRPr lang="sl-SI"/>
        </a:p>
      </dgm:t>
    </dgm:pt>
    <dgm:pt modelId="{955CBD29-B3BF-4B72-8111-C175D966CF4F}">
      <dgm:prSet/>
      <dgm:spPr/>
      <dgm:t>
        <a:bodyPr/>
        <a:lstStyle/>
        <a:p>
          <a:pPr rtl="0"/>
          <a:r>
            <a:rPr lang="sl-SI" dirty="0" smtClean="0">
              <a:solidFill>
                <a:srgbClr val="002060"/>
              </a:solidFill>
            </a:rPr>
            <a:t>ŠTIRI</a:t>
          </a:r>
          <a:endParaRPr lang="sl-SI" dirty="0">
            <a:solidFill>
              <a:srgbClr val="002060"/>
            </a:solidFill>
          </a:endParaRPr>
        </a:p>
      </dgm:t>
    </dgm:pt>
    <dgm:pt modelId="{38D7FB92-7A56-4E95-BF9A-961F9029F755}" type="parTrans" cxnId="{1A87FB2C-22FE-4BB8-AD63-CC33D87E09FB}">
      <dgm:prSet/>
      <dgm:spPr/>
      <dgm:t>
        <a:bodyPr/>
        <a:lstStyle/>
        <a:p>
          <a:endParaRPr lang="sl-SI"/>
        </a:p>
      </dgm:t>
    </dgm:pt>
    <dgm:pt modelId="{86D88116-9B49-48D7-BB91-0CF735F1E174}" type="sibTrans" cxnId="{1A87FB2C-22FE-4BB8-AD63-CC33D87E09FB}">
      <dgm:prSet/>
      <dgm:spPr/>
      <dgm:t>
        <a:bodyPr/>
        <a:lstStyle/>
        <a:p>
          <a:endParaRPr lang="sl-SI"/>
        </a:p>
      </dgm:t>
    </dgm:pt>
    <dgm:pt modelId="{2EB48ABC-1DC7-4367-987D-3C37FBE83DC2}">
      <dgm:prSet/>
      <dgm:spPr/>
      <dgm:t>
        <a:bodyPr/>
        <a:lstStyle/>
        <a:p>
          <a:pPr rtl="0"/>
          <a:r>
            <a:rPr lang="sl-SI" dirty="0" smtClean="0">
              <a:solidFill>
                <a:srgbClr val="C00000"/>
              </a:solidFill>
            </a:rPr>
            <a:t>V I O L I N A </a:t>
          </a:r>
          <a:r>
            <a:rPr lang="sl-SI" dirty="0" smtClean="0">
              <a:solidFill>
                <a:srgbClr val="002060"/>
              </a:solidFill>
            </a:rPr>
            <a:t>– BREZ ČRKE  J, ENAKO VELJA ZA </a:t>
          </a:r>
          <a:r>
            <a:rPr lang="sl-SI" dirty="0" smtClean="0">
              <a:solidFill>
                <a:srgbClr val="C00000"/>
              </a:solidFill>
            </a:rPr>
            <a:t>V I O L O N Č E L O</a:t>
          </a:r>
          <a:endParaRPr lang="sl-SI" dirty="0">
            <a:solidFill>
              <a:srgbClr val="C00000"/>
            </a:solidFill>
          </a:endParaRPr>
        </a:p>
      </dgm:t>
    </dgm:pt>
    <dgm:pt modelId="{F560D371-8810-4FEB-A3C3-FECBF5110513}" type="parTrans" cxnId="{47374EDD-A7AA-4ACF-8F0C-F5FFD7922971}">
      <dgm:prSet/>
      <dgm:spPr/>
      <dgm:t>
        <a:bodyPr/>
        <a:lstStyle/>
        <a:p>
          <a:endParaRPr lang="sl-SI"/>
        </a:p>
      </dgm:t>
    </dgm:pt>
    <dgm:pt modelId="{4755B613-E2C1-41FA-9271-2A03607E8F0C}" type="sibTrans" cxnId="{47374EDD-A7AA-4ACF-8F0C-F5FFD7922971}">
      <dgm:prSet/>
      <dgm:spPr/>
      <dgm:t>
        <a:bodyPr/>
        <a:lstStyle/>
        <a:p>
          <a:endParaRPr lang="sl-SI"/>
        </a:p>
      </dgm:t>
    </dgm:pt>
    <dgm:pt modelId="{05AC94D6-656D-4042-AB5A-7136C5F787CF}" type="pres">
      <dgm:prSet presAssocID="{0D7F12E6-1084-4B9F-A710-64C53F070AC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A2787597-F59D-49BB-8B8F-A3F57D7C295D}" type="pres">
      <dgm:prSet presAssocID="{28A38BFC-9635-46BF-B474-A198DB3CA119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124E8120-3D41-48ED-926D-84E50D9677E2}" type="pres">
      <dgm:prSet presAssocID="{28A38BFC-9635-46BF-B474-A198DB3CA119}" presName="childTex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140DA757-5731-4D71-A480-F7192F048952}" type="pres">
      <dgm:prSet presAssocID="{E2CA5189-5664-42FF-B4B6-2AB32A6772EE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74B7AED4-E18F-4CE6-91A7-33DF8EDB0680}" type="pres">
      <dgm:prSet presAssocID="{E2CA5189-5664-42FF-B4B6-2AB32A6772EE}" presName="childTex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07A24804-CB47-42C9-864F-B3D1FAEB59F3}" type="pres">
      <dgm:prSet presAssocID="{CD92CDDE-6E3E-49A0-B6D0-AC6FD1B0B3D8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B0534097-2722-4C35-A214-89D64DDD95F8}" type="pres">
      <dgm:prSet presAssocID="{CD92CDDE-6E3E-49A0-B6D0-AC6FD1B0B3D8}" presName="childTex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78046C84-F05B-4634-BB30-C695B24D146A}" type="pres">
      <dgm:prSet presAssocID="{C26CF214-C493-4EB9-ABFE-1BF860B3FA69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BC4DDA88-E6D1-4916-9DFA-AC8357165830}" type="pres">
      <dgm:prSet presAssocID="{C26CF214-C493-4EB9-ABFE-1BF860B3FA69}" presName="childTex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80B94214-1D55-4005-87FD-92A2914F2B14}" type="pres">
      <dgm:prSet presAssocID="{1398B50A-6156-4DCA-ABE1-E6F73BA478B5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077F6FDE-9540-49BA-815E-323A4A1204CE}" type="pres">
      <dgm:prSet presAssocID="{1398B50A-6156-4DCA-ABE1-E6F73BA478B5}" presName="childTex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0DEDDEF5-1644-45DF-B923-7C30F2EC7154}" type="presOf" srcId="{E9E57CEE-7541-4C57-A407-C8877E5359F8}" destId="{124E8120-3D41-48ED-926D-84E50D9677E2}" srcOrd="0" destOrd="0" presId="urn:microsoft.com/office/officeart/2005/8/layout/vList2"/>
    <dgm:cxn modelId="{D4843BA8-39A9-4E60-A3D6-40F15963938D}" type="presOf" srcId="{42D0C4C5-4B9D-4C7F-AAA7-1DBE4E534EA1}" destId="{B0534097-2722-4C35-A214-89D64DDD95F8}" srcOrd="0" destOrd="0" presId="urn:microsoft.com/office/officeart/2005/8/layout/vList2"/>
    <dgm:cxn modelId="{1A87FB2C-22FE-4BB8-AD63-CC33D87E09FB}" srcId="{C26CF214-C493-4EB9-ABFE-1BF860B3FA69}" destId="{955CBD29-B3BF-4B72-8111-C175D966CF4F}" srcOrd="0" destOrd="0" parTransId="{38D7FB92-7A56-4E95-BF9A-961F9029F755}" sibTransId="{86D88116-9B49-48D7-BB91-0CF735F1E174}"/>
    <dgm:cxn modelId="{86C838AD-F837-447C-AF53-2EB509E8CE8F}" srcId="{E2CA5189-5664-42FF-B4B6-2AB32A6772EE}" destId="{3B2E719B-E9C4-4FA5-AFC9-41C70443E7B0}" srcOrd="0" destOrd="0" parTransId="{DCF49D47-D254-4197-92FA-C08DF3C96A31}" sibTransId="{12D66C70-80AF-4ABC-A4CC-A026B09BB252}"/>
    <dgm:cxn modelId="{B31B5F39-4B93-4219-BB50-312A370D5261}" type="presOf" srcId="{955CBD29-B3BF-4B72-8111-C175D966CF4F}" destId="{BC4DDA88-E6D1-4916-9DFA-AC8357165830}" srcOrd="0" destOrd="0" presId="urn:microsoft.com/office/officeart/2005/8/layout/vList2"/>
    <dgm:cxn modelId="{592BECA2-7B0D-479A-904D-17BB17A1449D}" type="presOf" srcId="{2EB48ABC-1DC7-4367-987D-3C37FBE83DC2}" destId="{077F6FDE-9540-49BA-815E-323A4A1204CE}" srcOrd="0" destOrd="0" presId="urn:microsoft.com/office/officeart/2005/8/layout/vList2"/>
    <dgm:cxn modelId="{8C5F2C44-9DBE-41B8-8EFA-DC070BE42DBA}" srcId="{CD92CDDE-6E3E-49A0-B6D0-AC6FD1B0B3D8}" destId="{42D0C4C5-4B9D-4C7F-AAA7-1DBE4E534EA1}" srcOrd="0" destOrd="0" parTransId="{1805B98A-4065-4FD9-8130-CD599F285A04}" sibTransId="{E972B365-8818-4EEA-87A9-6FFDC69A3E53}"/>
    <dgm:cxn modelId="{47374EDD-A7AA-4ACF-8F0C-F5FFD7922971}" srcId="{1398B50A-6156-4DCA-ABE1-E6F73BA478B5}" destId="{2EB48ABC-1DC7-4367-987D-3C37FBE83DC2}" srcOrd="0" destOrd="0" parTransId="{F560D371-8810-4FEB-A3C3-FECBF5110513}" sibTransId="{4755B613-E2C1-41FA-9271-2A03607E8F0C}"/>
    <dgm:cxn modelId="{92193CDC-79F3-49E0-A1DF-5C9713C7EF7D}" type="presOf" srcId="{28A38BFC-9635-46BF-B474-A198DB3CA119}" destId="{A2787597-F59D-49BB-8B8F-A3F57D7C295D}" srcOrd="0" destOrd="0" presId="urn:microsoft.com/office/officeart/2005/8/layout/vList2"/>
    <dgm:cxn modelId="{2A84CC98-A39A-42A9-8852-638E359BC200}" type="presOf" srcId="{0D7F12E6-1084-4B9F-A710-64C53F070ACF}" destId="{05AC94D6-656D-4042-AB5A-7136C5F787CF}" srcOrd="0" destOrd="0" presId="urn:microsoft.com/office/officeart/2005/8/layout/vList2"/>
    <dgm:cxn modelId="{3A45EF01-D1A1-48BD-B558-AE27B49FEAEA}" srcId="{28A38BFC-9635-46BF-B474-A198DB3CA119}" destId="{E9E57CEE-7541-4C57-A407-C8877E5359F8}" srcOrd="0" destOrd="0" parTransId="{4F0B7B79-6064-499E-83B2-37FA40DE6CA1}" sibTransId="{24D835F5-F9F2-4457-A94C-3932F8AD17DB}"/>
    <dgm:cxn modelId="{EDB7D43F-67EA-43DD-A1BB-9BA8DE1C43F0}" type="presOf" srcId="{3B2E719B-E9C4-4FA5-AFC9-41C70443E7B0}" destId="{74B7AED4-E18F-4CE6-91A7-33DF8EDB0680}" srcOrd="0" destOrd="0" presId="urn:microsoft.com/office/officeart/2005/8/layout/vList2"/>
    <dgm:cxn modelId="{722A8BBC-2380-4C9D-8B62-13D46CF8EE84}" srcId="{0D7F12E6-1084-4B9F-A710-64C53F070ACF}" destId="{E2CA5189-5664-42FF-B4B6-2AB32A6772EE}" srcOrd="1" destOrd="0" parTransId="{F1E0A25B-E0EB-4CAC-BA18-3E3A535BC965}" sibTransId="{754F54F8-7996-4F10-8016-A36251197CB2}"/>
    <dgm:cxn modelId="{3792C467-7F14-481B-B05D-636885B97E9E}" srcId="{0D7F12E6-1084-4B9F-A710-64C53F070ACF}" destId="{28A38BFC-9635-46BF-B474-A198DB3CA119}" srcOrd="0" destOrd="0" parTransId="{A9D42A6A-8845-4E51-997D-FA048DD4C031}" sibTransId="{3C082433-CF95-4398-B30E-F8C6EC183E15}"/>
    <dgm:cxn modelId="{E8730D1E-A44E-43D7-8FFE-59E78CC89276}" type="presOf" srcId="{CD92CDDE-6E3E-49A0-B6D0-AC6FD1B0B3D8}" destId="{07A24804-CB47-42C9-864F-B3D1FAEB59F3}" srcOrd="0" destOrd="0" presId="urn:microsoft.com/office/officeart/2005/8/layout/vList2"/>
    <dgm:cxn modelId="{91AC4FE4-1C6A-434E-85CD-BFD0665FF710}" type="presOf" srcId="{E2CA5189-5664-42FF-B4B6-2AB32A6772EE}" destId="{140DA757-5731-4D71-A480-F7192F048952}" srcOrd="0" destOrd="0" presId="urn:microsoft.com/office/officeart/2005/8/layout/vList2"/>
    <dgm:cxn modelId="{4AB3A7F6-1912-46BF-B1E9-E59263812AA6}" srcId="{0D7F12E6-1084-4B9F-A710-64C53F070ACF}" destId="{CD92CDDE-6E3E-49A0-B6D0-AC6FD1B0B3D8}" srcOrd="2" destOrd="0" parTransId="{769C7A15-869B-441C-8F2C-42393A7BA73F}" sibTransId="{EDE9373C-A68F-4CAE-AF74-541BDD238995}"/>
    <dgm:cxn modelId="{A792AB62-6B46-419B-9276-9FF60E74F106}" srcId="{0D7F12E6-1084-4B9F-A710-64C53F070ACF}" destId="{C26CF214-C493-4EB9-ABFE-1BF860B3FA69}" srcOrd="3" destOrd="0" parTransId="{A62A3BA3-1FF5-4DD1-86E4-E0D319721DEB}" sibTransId="{288A171F-932A-48C2-B9CF-8F7EEA891850}"/>
    <dgm:cxn modelId="{6EC84120-1F46-4FA1-AA77-0BF2070D93C9}" type="presOf" srcId="{1398B50A-6156-4DCA-ABE1-E6F73BA478B5}" destId="{80B94214-1D55-4005-87FD-92A2914F2B14}" srcOrd="0" destOrd="0" presId="urn:microsoft.com/office/officeart/2005/8/layout/vList2"/>
    <dgm:cxn modelId="{7005033E-A6DE-49F0-A213-5AE67AAE37DF}" srcId="{0D7F12E6-1084-4B9F-A710-64C53F070ACF}" destId="{1398B50A-6156-4DCA-ABE1-E6F73BA478B5}" srcOrd="4" destOrd="0" parTransId="{44ED74BA-7E4B-4F50-BA96-FF56DBD7D2BA}" sibTransId="{1A575772-9E48-439C-A5F7-74B9AA6581C5}"/>
    <dgm:cxn modelId="{54D68D60-DEE9-4EF2-8807-6DFD7D7DFB32}" type="presOf" srcId="{C26CF214-C493-4EB9-ABFE-1BF860B3FA69}" destId="{78046C84-F05B-4634-BB30-C695B24D146A}" srcOrd="0" destOrd="0" presId="urn:microsoft.com/office/officeart/2005/8/layout/vList2"/>
    <dgm:cxn modelId="{5437CFBC-9EC0-43FD-A252-61501EA42EE6}" type="presParOf" srcId="{05AC94D6-656D-4042-AB5A-7136C5F787CF}" destId="{A2787597-F59D-49BB-8B8F-A3F57D7C295D}" srcOrd="0" destOrd="0" presId="urn:microsoft.com/office/officeart/2005/8/layout/vList2"/>
    <dgm:cxn modelId="{FB0A230E-6F6C-459F-9926-92BC93BCB4E2}" type="presParOf" srcId="{05AC94D6-656D-4042-AB5A-7136C5F787CF}" destId="{124E8120-3D41-48ED-926D-84E50D9677E2}" srcOrd="1" destOrd="0" presId="urn:microsoft.com/office/officeart/2005/8/layout/vList2"/>
    <dgm:cxn modelId="{F26751A4-0834-4980-B10D-F58A4353C845}" type="presParOf" srcId="{05AC94D6-656D-4042-AB5A-7136C5F787CF}" destId="{140DA757-5731-4D71-A480-F7192F048952}" srcOrd="2" destOrd="0" presId="urn:microsoft.com/office/officeart/2005/8/layout/vList2"/>
    <dgm:cxn modelId="{561B09EF-4862-4B5C-B412-EEAB5C1A11FA}" type="presParOf" srcId="{05AC94D6-656D-4042-AB5A-7136C5F787CF}" destId="{74B7AED4-E18F-4CE6-91A7-33DF8EDB0680}" srcOrd="3" destOrd="0" presId="urn:microsoft.com/office/officeart/2005/8/layout/vList2"/>
    <dgm:cxn modelId="{16ED3895-FAFE-4AAC-93B1-44F265B72727}" type="presParOf" srcId="{05AC94D6-656D-4042-AB5A-7136C5F787CF}" destId="{07A24804-CB47-42C9-864F-B3D1FAEB59F3}" srcOrd="4" destOrd="0" presId="urn:microsoft.com/office/officeart/2005/8/layout/vList2"/>
    <dgm:cxn modelId="{29DE2CAE-EE78-4608-A3A2-FE0C7C7CD7D2}" type="presParOf" srcId="{05AC94D6-656D-4042-AB5A-7136C5F787CF}" destId="{B0534097-2722-4C35-A214-89D64DDD95F8}" srcOrd="5" destOrd="0" presId="urn:microsoft.com/office/officeart/2005/8/layout/vList2"/>
    <dgm:cxn modelId="{ACD26706-0D98-4624-9385-7B272FC32BA6}" type="presParOf" srcId="{05AC94D6-656D-4042-AB5A-7136C5F787CF}" destId="{78046C84-F05B-4634-BB30-C695B24D146A}" srcOrd="6" destOrd="0" presId="urn:microsoft.com/office/officeart/2005/8/layout/vList2"/>
    <dgm:cxn modelId="{16D2DD31-3ED2-48AB-91B6-361E1224072A}" type="presParOf" srcId="{05AC94D6-656D-4042-AB5A-7136C5F787CF}" destId="{BC4DDA88-E6D1-4916-9DFA-AC8357165830}" srcOrd="7" destOrd="0" presId="urn:microsoft.com/office/officeart/2005/8/layout/vList2"/>
    <dgm:cxn modelId="{72C17EA8-1E86-4BA7-BEF4-1D4763EDB5A9}" type="presParOf" srcId="{05AC94D6-656D-4042-AB5A-7136C5F787CF}" destId="{80B94214-1D55-4005-87FD-92A2914F2B14}" srcOrd="8" destOrd="0" presId="urn:microsoft.com/office/officeart/2005/8/layout/vList2"/>
    <dgm:cxn modelId="{F2E7519F-DC79-4AA8-A29D-D11FABDDF96C}" type="presParOf" srcId="{05AC94D6-656D-4042-AB5A-7136C5F787CF}" destId="{077F6FDE-9540-49BA-815E-323A4A1204CE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F89DB3-E900-4E60-BB63-63B7D69C8DA7}">
      <dsp:nvSpPr>
        <dsp:cNvPr id="0" name=""/>
        <dsp:cNvSpPr/>
      </dsp:nvSpPr>
      <dsp:spPr>
        <a:xfrm>
          <a:off x="1976777" y="0"/>
          <a:ext cx="4831570" cy="4019413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A5D4AD-0476-4F9B-9A1A-4BAC0DB418C5}">
      <dsp:nvSpPr>
        <dsp:cNvPr id="0" name=""/>
        <dsp:cNvSpPr/>
      </dsp:nvSpPr>
      <dsp:spPr>
        <a:xfrm>
          <a:off x="5898735" y="199831"/>
          <a:ext cx="2803136" cy="1039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8488" tIns="348488" rIns="348488" bIns="0" numCol="1" spcCol="1270" anchor="t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4900" kern="1200" dirty="0"/>
        </a:p>
      </dsp:txBody>
      <dsp:txXfrm>
        <a:off x="5898735" y="199831"/>
        <a:ext cx="2803136" cy="10399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EBB6D7-F9AC-4298-9362-AF87BE2D7289}">
      <dsp:nvSpPr>
        <dsp:cNvPr id="0" name=""/>
        <dsp:cNvSpPr/>
      </dsp:nvSpPr>
      <dsp:spPr>
        <a:xfrm>
          <a:off x="0" y="0"/>
          <a:ext cx="6132007" cy="10108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IMA 4 STRUNE.</a:t>
          </a:r>
          <a:endParaRPr lang="sl-SI" sz="2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9347" y="49347"/>
        <a:ext cx="6033313" cy="912186"/>
      </dsp:txXfrm>
    </dsp:sp>
    <dsp:sp modelId="{848B9BCB-B828-4789-8A6E-2810A360AD5A}">
      <dsp:nvSpPr>
        <dsp:cNvPr id="0" name=""/>
        <dsp:cNvSpPr/>
      </dsp:nvSpPr>
      <dsp:spPr>
        <a:xfrm>
          <a:off x="0" y="1173587"/>
          <a:ext cx="6132007" cy="1010880"/>
        </a:xfrm>
        <a:prstGeom prst="roundRect">
          <a:avLst/>
        </a:prstGeom>
        <a:solidFill>
          <a:schemeClr val="accent4">
            <a:hueOff val="-1528355"/>
            <a:satOff val="-10245"/>
            <a:lumOff val="-1058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DELI TELESA SO:</a:t>
          </a:r>
          <a:endParaRPr lang="sl-SI" sz="2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9347" y="1222934"/>
        <a:ext cx="6033313" cy="912186"/>
      </dsp:txXfrm>
    </dsp:sp>
    <dsp:sp modelId="{19E0C307-7B20-4099-A45C-3D2AD2582C1D}">
      <dsp:nvSpPr>
        <dsp:cNvPr id="0" name=""/>
        <dsp:cNvSpPr/>
      </dsp:nvSpPr>
      <dsp:spPr>
        <a:xfrm>
          <a:off x="0" y="2184467"/>
          <a:ext cx="6132007" cy="950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691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sl-SI" sz="2000" kern="1200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sl-SI" sz="2000" kern="12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TRUP, VRAT, STRUNE, POLŽEK Z VIJAKI, KOBILICA, DOLG LOK, PODBRADNIK</a:t>
          </a:r>
          <a:endParaRPr lang="sl-SI" sz="2000" kern="1200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2184467"/>
        <a:ext cx="6132007" cy="9501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EBB6D7-F9AC-4298-9362-AF87BE2D7289}">
      <dsp:nvSpPr>
        <dsp:cNvPr id="0" name=""/>
        <dsp:cNvSpPr/>
      </dsp:nvSpPr>
      <dsp:spPr>
        <a:xfrm>
          <a:off x="0" y="0"/>
          <a:ext cx="6744956" cy="72206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kern="12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PODOBNA JE VIOLINI, JE LE MALENKOST VEČJA.</a:t>
          </a:r>
          <a:endParaRPr lang="sl-SI" sz="2000" kern="1200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5248" y="35248"/>
        <a:ext cx="6674460" cy="651571"/>
      </dsp:txXfrm>
    </dsp:sp>
    <dsp:sp modelId="{848B9BCB-B828-4789-8A6E-2810A360AD5A}">
      <dsp:nvSpPr>
        <dsp:cNvPr id="0" name=""/>
        <dsp:cNvSpPr/>
      </dsp:nvSpPr>
      <dsp:spPr>
        <a:xfrm>
          <a:off x="0" y="728513"/>
          <a:ext cx="6744956" cy="722067"/>
        </a:xfrm>
        <a:prstGeom prst="roundRect">
          <a:avLst/>
        </a:prstGeom>
        <a:solidFill>
          <a:schemeClr val="accent4">
            <a:hueOff val="-305671"/>
            <a:satOff val="-2049"/>
            <a:lumOff val="-211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kern="12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IMA 4 DEBELEJŠE STRUNE IN NIŽJI ZVOK.</a:t>
          </a:r>
          <a:endParaRPr lang="sl-SI" sz="2000" kern="1200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5248" y="763761"/>
        <a:ext cx="6674460" cy="651571"/>
      </dsp:txXfrm>
    </dsp:sp>
    <dsp:sp modelId="{A7137A31-4D15-4924-9A8C-D9ACFE5DC2C9}">
      <dsp:nvSpPr>
        <dsp:cNvPr id="0" name=""/>
        <dsp:cNvSpPr/>
      </dsp:nvSpPr>
      <dsp:spPr>
        <a:xfrm>
          <a:off x="0" y="1456459"/>
          <a:ext cx="6744956" cy="722067"/>
        </a:xfrm>
        <a:prstGeom prst="roundRect">
          <a:avLst/>
        </a:prstGeom>
        <a:solidFill>
          <a:schemeClr val="accent4">
            <a:hueOff val="-611342"/>
            <a:satOff val="-4098"/>
            <a:lumOff val="-423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kern="12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NANJE LAHKO IGRAMO STOJE ALI SEDE.</a:t>
          </a:r>
          <a:endParaRPr lang="sl-SI" sz="2000" kern="1200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5248" y="1491707"/>
        <a:ext cx="6674460" cy="651571"/>
      </dsp:txXfrm>
    </dsp:sp>
    <dsp:sp modelId="{83A811AB-3F26-4262-A39E-0ED3D79E1CC3}">
      <dsp:nvSpPr>
        <dsp:cNvPr id="0" name=""/>
        <dsp:cNvSpPr/>
      </dsp:nvSpPr>
      <dsp:spPr>
        <a:xfrm>
          <a:off x="0" y="2184406"/>
          <a:ext cx="6744956" cy="722067"/>
        </a:xfrm>
        <a:prstGeom prst="roundRect">
          <a:avLst/>
        </a:prstGeom>
        <a:solidFill>
          <a:schemeClr val="accent4">
            <a:hueOff val="-917013"/>
            <a:satOff val="-6147"/>
            <a:lumOff val="-635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kern="12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V DESNI ROKI DRŽIMO LOK.</a:t>
          </a:r>
          <a:endParaRPr lang="sl-SI" sz="2000" kern="1200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5248" y="2219654"/>
        <a:ext cx="6674460" cy="651571"/>
      </dsp:txXfrm>
    </dsp:sp>
    <dsp:sp modelId="{D4B8ACF8-30B8-4BE0-875A-4BD3A8311739}">
      <dsp:nvSpPr>
        <dsp:cNvPr id="0" name=""/>
        <dsp:cNvSpPr/>
      </dsp:nvSpPr>
      <dsp:spPr>
        <a:xfrm>
          <a:off x="0" y="2912352"/>
          <a:ext cx="6744956" cy="722067"/>
        </a:xfrm>
        <a:prstGeom prst="roundRect">
          <a:avLst/>
        </a:prstGeom>
        <a:solidFill>
          <a:schemeClr val="accent4">
            <a:hueOff val="-1222684"/>
            <a:satOff val="-8196"/>
            <a:lumOff val="-847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kern="12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NA SLIKI LAHKO PRIMERJATE VIOLINO Z VIOLO.</a:t>
          </a:r>
          <a:endParaRPr lang="sl-SI" sz="2000" kern="1200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5248" y="2947600"/>
        <a:ext cx="6674460" cy="651571"/>
      </dsp:txXfrm>
    </dsp:sp>
    <dsp:sp modelId="{A0B8191F-A4E4-4207-AA2D-EB861EFC3CF4}">
      <dsp:nvSpPr>
        <dsp:cNvPr id="0" name=""/>
        <dsp:cNvSpPr/>
      </dsp:nvSpPr>
      <dsp:spPr>
        <a:xfrm>
          <a:off x="0" y="3640298"/>
          <a:ext cx="6744956" cy="722067"/>
        </a:xfrm>
        <a:prstGeom prst="roundRect">
          <a:avLst/>
        </a:prstGeom>
        <a:solidFill>
          <a:schemeClr val="accent4">
            <a:hueOff val="-1528355"/>
            <a:satOff val="-10245"/>
            <a:lumOff val="-1058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2000" kern="1200" dirty="0" smtClean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kern="12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NATANČNEJŠA RAZLAGA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kern="12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1"/>
            </a:rPr>
            <a:t>https://www.youtube.com/watch?v=QlQ1VWsx5sY</a:t>
          </a:r>
          <a:endParaRPr lang="sl-SI" sz="2000" kern="1200" dirty="0" smtClean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2000" kern="1200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5248" y="3675546"/>
        <a:ext cx="6674460" cy="6515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EBB6D7-F9AC-4298-9362-AF87BE2D7289}">
      <dsp:nvSpPr>
        <dsp:cNvPr id="0" name=""/>
        <dsp:cNvSpPr/>
      </dsp:nvSpPr>
      <dsp:spPr>
        <a:xfrm>
          <a:off x="0" y="0"/>
          <a:ext cx="6397623" cy="70209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kern="1200" dirty="0" smtClean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NANJ IGRAMO SEDE, ZATO IMA TUDI NOGO.</a:t>
          </a:r>
          <a:endParaRPr lang="sl-SI" sz="2000" kern="1200" dirty="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4274" y="34274"/>
        <a:ext cx="6329075" cy="633551"/>
      </dsp:txXfrm>
    </dsp:sp>
    <dsp:sp modelId="{848B9BCB-B828-4789-8A6E-2810A360AD5A}">
      <dsp:nvSpPr>
        <dsp:cNvPr id="0" name=""/>
        <dsp:cNvSpPr/>
      </dsp:nvSpPr>
      <dsp:spPr>
        <a:xfrm>
          <a:off x="0" y="710202"/>
          <a:ext cx="6397623" cy="702099"/>
        </a:xfrm>
        <a:prstGeom prst="roundRect">
          <a:avLst/>
        </a:prstGeom>
        <a:solidFill>
          <a:schemeClr val="accent3">
            <a:hueOff val="-308516"/>
            <a:satOff val="-5418"/>
            <a:lumOff val="-9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kern="1200" dirty="0" smtClean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IMA NIZEK TON.</a:t>
          </a:r>
          <a:endParaRPr lang="sl-SI" sz="2000" kern="1200" dirty="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4274" y="744476"/>
        <a:ext cx="6329075" cy="633551"/>
      </dsp:txXfrm>
    </dsp:sp>
    <dsp:sp modelId="{4BE4714E-7317-4316-AD2E-DF281E4326A3}">
      <dsp:nvSpPr>
        <dsp:cNvPr id="0" name=""/>
        <dsp:cNvSpPr/>
      </dsp:nvSpPr>
      <dsp:spPr>
        <a:xfrm>
          <a:off x="0" y="1418434"/>
          <a:ext cx="6397623" cy="702099"/>
        </a:xfrm>
        <a:prstGeom prst="roundRect">
          <a:avLst/>
        </a:prstGeom>
        <a:solidFill>
          <a:schemeClr val="accent3">
            <a:hueOff val="-617032"/>
            <a:satOff val="-10836"/>
            <a:lumOff val="-19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kern="1200" dirty="0" smtClean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INSTRUMENT DRŽIMO MED NOGAMI.</a:t>
          </a:r>
          <a:endParaRPr lang="sl-SI" sz="2000" kern="1200" dirty="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4274" y="1452708"/>
        <a:ext cx="6329075" cy="633551"/>
      </dsp:txXfrm>
    </dsp:sp>
    <dsp:sp modelId="{549E123D-D3F2-4E75-AD72-91F26DCBF4D9}">
      <dsp:nvSpPr>
        <dsp:cNvPr id="0" name=""/>
        <dsp:cNvSpPr/>
      </dsp:nvSpPr>
      <dsp:spPr>
        <a:xfrm>
          <a:off x="0" y="2126665"/>
          <a:ext cx="6397623" cy="702099"/>
        </a:xfrm>
        <a:prstGeom prst="roundRect">
          <a:avLst/>
        </a:prstGeom>
        <a:solidFill>
          <a:schemeClr val="accent3">
            <a:hueOff val="-925547"/>
            <a:satOff val="-16253"/>
            <a:lumOff val="-29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kern="1200" dirty="0" smtClean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Z ENO ROK VLEČEMO LOK, Z DRUGO ROKO DRŽIMO VRAT.</a:t>
          </a:r>
          <a:endParaRPr lang="sl-SI" sz="2000" kern="1200" dirty="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4274" y="2160939"/>
        <a:ext cx="6329075" cy="633551"/>
      </dsp:txXfrm>
    </dsp:sp>
    <dsp:sp modelId="{3E537998-A3B6-47B8-8FAE-C9B2768024D4}">
      <dsp:nvSpPr>
        <dsp:cNvPr id="0" name=""/>
        <dsp:cNvSpPr/>
      </dsp:nvSpPr>
      <dsp:spPr>
        <a:xfrm>
          <a:off x="0" y="2834896"/>
          <a:ext cx="6397623" cy="702099"/>
        </a:xfrm>
        <a:prstGeom prst="roundRect">
          <a:avLst/>
        </a:prstGeom>
        <a:solidFill>
          <a:schemeClr val="accent3">
            <a:hueOff val="-1234063"/>
            <a:satOff val="-21671"/>
            <a:lumOff val="-39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2000" kern="1200" dirty="0" smtClean="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kern="1200" dirty="0" smtClean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NA TEJ POVEZAVI LAHKO IZVEŠ ŠE KAJ VEČ: </a:t>
          </a:r>
          <a:r>
            <a:rPr lang="sl-SI" sz="2000" kern="1200" dirty="0" smtClean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1"/>
            </a:rPr>
            <a:t>https://www.youtube.com/watch?v=rloHsPke8dI</a:t>
          </a:r>
          <a:endParaRPr lang="sl-SI" sz="2000" kern="1200" dirty="0" smtClean="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2000" kern="1200" dirty="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4274" y="2869170"/>
        <a:ext cx="6329075" cy="63355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D2975F-4C47-4365-8E58-E3B68FC059DE}">
      <dsp:nvSpPr>
        <dsp:cNvPr id="0" name=""/>
        <dsp:cNvSpPr/>
      </dsp:nvSpPr>
      <dsp:spPr>
        <a:xfrm>
          <a:off x="0" y="404"/>
          <a:ext cx="6397623" cy="69751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kern="1200" dirty="0" smtClean="0">
              <a:solidFill>
                <a:srgbClr val="002060"/>
              </a:solidFill>
            </a:rPr>
            <a:t>JE NAJVEČJE GODALO – V VELIKOSTI ČLOVEKA.</a:t>
          </a:r>
          <a:endParaRPr lang="sl-SI" sz="2000" kern="1200" dirty="0">
            <a:solidFill>
              <a:srgbClr val="002060"/>
            </a:solidFill>
          </a:endParaRPr>
        </a:p>
      </dsp:txBody>
      <dsp:txXfrm>
        <a:off x="34050" y="34454"/>
        <a:ext cx="6329523" cy="629417"/>
      </dsp:txXfrm>
    </dsp:sp>
    <dsp:sp modelId="{F57E83FF-B977-412B-A157-96D799BC0D73}">
      <dsp:nvSpPr>
        <dsp:cNvPr id="0" name=""/>
        <dsp:cNvSpPr/>
      </dsp:nvSpPr>
      <dsp:spPr>
        <a:xfrm>
          <a:off x="0" y="710564"/>
          <a:ext cx="6397623" cy="697517"/>
        </a:xfrm>
        <a:prstGeom prst="roundRect">
          <a:avLst/>
        </a:prstGeom>
        <a:solidFill>
          <a:schemeClr val="accent3">
            <a:hueOff val="-308516"/>
            <a:satOff val="-5418"/>
            <a:lumOff val="-9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kern="1200" dirty="0" smtClean="0">
              <a:solidFill>
                <a:srgbClr val="002060"/>
              </a:solidFill>
            </a:rPr>
            <a:t>IMA NAJNIŽJI ZVOK.</a:t>
          </a:r>
          <a:endParaRPr lang="sl-SI" sz="2000" kern="1200" dirty="0">
            <a:solidFill>
              <a:srgbClr val="002060"/>
            </a:solidFill>
          </a:endParaRPr>
        </a:p>
      </dsp:txBody>
      <dsp:txXfrm>
        <a:off x="34050" y="744614"/>
        <a:ext cx="6329523" cy="629417"/>
      </dsp:txXfrm>
    </dsp:sp>
    <dsp:sp modelId="{AD9F498F-D0CA-467F-B590-AE8C1842D023}">
      <dsp:nvSpPr>
        <dsp:cNvPr id="0" name=""/>
        <dsp:cNvSpPr/>
      </dsp:nvSpPr>
      <dsp:spPr>
        <a:xfrm>
          <a:off x="0" y="1420725"/>
          <a:ext cx="6397623" cy="697517"/>
        </a:xfrm>
        <a:prstGeom prst="roundRect">
          <a:avLst/>
        </a:prstGeom>
        <a:solidFill>
          <a:schemeClr val="accent3">
            <a:hueOff val="-617032"/>
            <a:satOff val="-10836"/>
            <a:lumOff val="-19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kern="1200" dirty="0" smtClean="0">
              <a:solidFill>
                <a:srgbClr val="002060"/>
              </a:solidFill>
            </a:rPr>
            <a:t>IGRAMO GA STOJE ALI SEDE NA VISOKIH STOLIH.</a:t>
          </a:r>
          <a:endParaRPr lang="sl-SI" sz="2000" kern="1200" dirty="0">
            <a:solidFill>
              <a:srgbClr val="002060"/>
            </a:solidFill>
          </a:endParaRPr>
        </a:p>
      </dsp:txBody>
      <dsp:txXfrm>
        <a:off x="34050" y="1454775"/>
        <a:ext cx="6329523" cy="629417"/>
      </dsp:txXfrm>
    </dsp:sp>
    <dsp:sp modelId="{1CD0CDDB-AFB0-4166-9FC8-026BB84D49AE}">
      <dsp:nvSpPr>
        <dsp:cNvPr id="0" name=""/>
        <dsp:cNvSpPr/>
      </dsp:nvSpPr>
      <dsp:spPr>
        <a:xfrm>
          <a:off x="0" y="2130885"/>
          <a:ext cx="6397623" cy="697517"/>
        </a:xfrm>
        <a:prstGeom prst="roundRect">
          <a:avLst/>
        </a:prstGeom>
        <a:solidFill>
          <a:schemeClr val="accent3">
            <a:hueOff val="-925547"/>
            <a:satOff val="-16253"/>
            <a:lumOff val="-29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kern="1200" dirty="0" smtClean="0">
              <a:solidFill>
                <a:srgbClr val="002060"/>
              </a:solidFill>
            </a:rPr>
            <a:t>Z MAJHNIM LOKOM VLEČEMO PO STRUNAH.</a:t>
          </a:r>
          <a:endParaRPr lang="sl-SI" sz="2000" kern="1200" dirty="0">
            <a:solidFill>
              <a:srgbClr val="002060"/>
            </a:solidFill>
          </a:endParaRPr>
        </a:p>
      </dsp:txBody>
      <dsp:txXfrm>
        <a:off x="34050" y="2164935"/>
        <a:ext cx="6329523" cy="629417"/>
      </dsp:txXfrm>
    </dsp:sp>
    <dsp:sp modelId="{E8FCDBF3-34B9-4F9F-8451-EAEB343FAED2}">
      <dsp:nvSpPr>
        <dsp:cNvPr id="0" name=""/>
        <dsp:cNvSpPr/>
      </dsp:nvSpPr>
      <dsp:spPr>
        <a:xfrm>
          <a:off x="0" y="2841045"/>
          <a:ext cx="6397623" cy="697517"/>
        </a:xfrm>
        <a:prstGeom prst="roundRect">
          <a:avLst/>
        </a:prstGeom>
        <a:solidFill>
          <a:schemeClr val="accent3">
            <a:hueOff val="-1234063"/>
            <a:satOff val="-21671"/>
            <a:lumOff val="-39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kern="1200" dirty="0" smtClean="0">
              <a:solidFill>
                <a:srgbClr val="002060"/>
              </a:solidFill>
            </a:rPr>
            <a:t>PRISLUHNI ŠE POSNETKU: </a:t>
          </a:r>
          <a:r>
            <a:rPr lang="sl-SI" sz="2000" kern="1200" dirty="0" smtClean="0">
              <a:solidFill>
                <a:srgbClr val="002060"/>
              </a:solidFill>
              <a:hlinkClick xmlns:r="http://schemas.openxmlformats.org/officeDocument/2006/relationships" r:id="rId1"/>
            </a:rPr>
            <a:t>https://www.youtube.com/watch?v=5qgqPz_wiSA</a:t>
          </a:r>
          <a:endParaRPr lang="sl-SI" sz="2000" kern="1200" dirty="0">
            <a:solidFill>
              <a:srgbClr val="002060"/>
            </a:solidFill>
          </a:endParaRPr>
        </a:p>
      </dsp:txBody>
      <dsp:txXfrm>
        <a:off x="34050" y="2875095"/>
        <a:ext cx="6329523" cy="62941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787597-F59D-49BB-8B8F-A3F57D7C295D}">
      <dsp:nvSpPr>
        <dsp:cNvPr id="0" name=""/>
        <dsp:cNvSpPr/>
      </dsp:nvSpPr>
      <dsp:spPr>
        <a:xfrm>
          <a:off x="0" y="56987"/>
          <a:ext cx="9913200" cy="45571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900" kern="1200" smtClean="0">
              <a:solidFill>
                <a:srgbClr val="002060"/>
              </a:solidFill>
            </a:rPr>
            <a:t>NAŠTEJ INSTRUMENTE, KI SPADAJO V SKUPINO GODAL?</a:t>
          </a:r>
          <a:endParaRPr lang="sl-SI" sz="1900" kern="1200" dirty="0">
            <a:solidFill>
              <a:srgbClr val="002060"/>
            </a:solidFill>
          </a:endParaRPr>
        </a:p>
      </dsp:txBody>
      <dsp:txXfrm>
        <a:off x="22246" y="79233"/>
        <a:ext cx="9868708" cy="411223"/>
      </dsp:txXfrm>
    </dsp:sp>
    <dsp:sp modelId="{124E8120-3D41-48ED-926D-84E50D9677E2}">
      <dsp:nvSpPr>
        <dsp:cNvPr id="0" name=""/>
        <dsp:cNvSpPr/>
      </dsp:nvSpPr>
      <dsp:spPr>
        <a:xfrm>
          <a:off x="0" y="512702"/>
          <a:ext cx="9913200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4744" tIns="24130" rIns="135128" bIns="2413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sl-SI" sz="1500" kern="1200" dirty="0">
            <a:solidFill>
              <a:srgbClr val="002060"/>
            </a:solidFill>
          </a:endParaRPr>
        </a:p>
      </dsp:txBody>
      <dsp:txXfrm>
        <a:off x="0" y="512702"/>
        <a:ext cx="9913200" cy="314640"/>
      </dsp:txXfrm>
    </dsp:sp>
    <dsp:sp modelId="{140DA757-5731-4D71-A480-F7192F048952}">
      <dsp:nvSpPr>
        <dsp:cNvPr id="0" name=""/>
        <dsp:cNvSpPr/>
      </dsp:nvSpPr>
      <dsp:spPr>
        <a:xfrm>
          <a:off x="0" y="827342"/>
          <a:ext cx="9913200" cy="455715"/>
        </a:xfrm>
        <a:prstGeom prst="roundRect">
          <a:avLst/>
        </a:prstGeom>
        <a:solidFill>
          <a:schemeClr val="accent5">
            <a:hueOff val="589196"/>
            <a:satOff val="-2817"/>
            <a:lumOff val="308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900" kern="1200" dirty="0" smtClean="0">
              <a:solidFill>
                <a:srgbClr val="002060"/>
              </a:solidFill>
            </a:rPr>
            <a:t>KAKO SE IMENUJE NAJMANJŠE GODALO?</a:t>
          </a:r>
          <a:endParaRPr lang="sl-SI" sz="1900" kern="1200" dirty="0">
            <a:solidFill>
              <a:srgbClr val="002060"/>
            </a:solidFill>
          </a:endParaRPr>
        </a:p>
      </dsp:txBody>
      <dsp:txXfrm>
        <a:off x="22246" y="849588"/>
        <a:ext cx="9868708" cy="411223"/>
      </dsp:txXfrm>
    </dsp:sp>
    <dsp:sp modelId="{74B7AED4-E18F-4CE6-91A7-33DF8EDB0680}">
      <dsp:nvSpPr>
        <dsp:cNvPr id="0" name=""/>
        <dsp:cNvSpPr/>
      </dsp:nvSpPr>
      <dsp:spPr>
        <a:xfrm>
          <a:off x="0" y="1283057"/>
          <a:ext cx="9913200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4744" tIns="24130" rIns="135128" bIns="2413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sl-SI" sz="1500" kern="1200" dirty="0">
            <a:solidFill>
              <a:srgbClr val="002060"/>
            </a:solidFill>
          </a:endParaRPr>
        </a:p>
      </dsp:txBody>
      <dsp:txXfrm>
        <a:off x="0" y="1283057"/>
        <a:ext cx="9913200" cy="314640"/>
      </dsp:txXfrm>
    </dsp:sp>
    <dsp:sp modelId="{07A24804-CB47-42C9-864F-B3D1FAEB59F3}">
      <dsp:nvSpPr>
        <dsp:cNvPr id="0" name=""/>
        <dsp:cNvSpPr/>
      </dsp:nvSpPr>
      <dsp:spPr>
        <a:xfrm>
          <a:off x="0" y="1597697"/>
          <a:ext cx="9913200" cy="455715"/>
        </a:xfrm>
        <a:prstGeom prst="roundRect">
          <a:avLst/>
        </a:prstGeom>
        <a:solidFill>
          <a:schemeClr val="accent5">
            <a:hueOff val="1178392"/>
            <a:satOff val="-5635"/>
            <a:lumOff val="617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900" kern="1200" dirty="0" smtClean="0">
              <a:solidFill>
                <a:srgbClr val="002060"/>
              </a:solidFill>
            </a:rPr>
            <a:t>KAKO SE IMENUJE NAJVEČJE GODALO?</a:t>
          </a:r>
          <a:endParaRPr lang="sl-SI" sz="1900" kern="1200" dirty="0">
            <a:solidFill>
              <a:srgbClr val="002060"/>
            </a:solidFill>
          </a:endParaRPr>
        </a:p>
      </dsp:txBody>
      <dsp:txXfrm>
        <a:off x="22246" y="1619943"/>
        <a:ext cx="9868708" cy="411223"/>
      </dsp:txXfrm>
    </dsp:sp>
    <dsp:sp modelId="{B0534097-2722-4C35-A214-89D64DDD95F8}">
      <dsp:nvSpPr>
        <dsp:cNvPr id="0" name=""/>
        <dsp:cNvSpPr/>
      </dsp:nvSpPr>
      <dsp:spPr>
        <a:xfrm>
          <a:off x="0" y="2053412"/>
          <a:ext cx="9913200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4744" tIns="24130" rIns="135128" bIns="2413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sl-SI" sz="1500" kern="1200" dirty="0">
            <a:solidFill>
              <a:srgbClr val="002060"/>
            </a:solidFill>
          </a:endParaRPr>
        </a:p>
      </dsp:txBody>
      <dsp:txXfrm>
        <a:off x="0" y="2053412"/>
        <a:ext cx="9913200" cy="314640"/>
      </dsp:txXfrm>
    </dsp:sp>
    <dsp:sp modelId="{78046C84-F05B-4634-BB30-C695B24D146A}">
      <dsp:nvSpPr>
        <dsp:cNvPr id="0" name=""/>
        <dsp:cNvSpPr/>
      </dsp:nvSpPr>
      <dsp:spPr>
        <a:xfrm>
          <a:off x="0" y="2368051"/>
          <a:ext cx="9913200" cy="455715"/>
        </a:xfrm>
        <a:prstGeom prst="roundRect">
          <a:avLst/>
        </a:prstGeom>
        <a:solidFill>
          <a:schemeClr val="accent5">
            <a:hueOff val="1767588"/>
            <a:satOff val="-8452"/>
            <a:lumOff val="92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900" kern="1200" smtClean="0">
              <a:solidFill>
                <a:srgbClr val="002060"/>
              </a:solidFill>
            </a:rPr>
            <a:t>KOLIKO STRUN IMA VIOLINA?</a:t>
          </a:r>
          <a:endParaRPr lang="sl-SI" sz="1900" kern="1200" dirty="0">
            <a:solidFill>
              <a:srgbClr val="002060"/>
            </a:solidFill>
          </a:endParaRPr>
        </a:p>
      </dsp:txBody>
      <dsp:txXfrm>
        <a:off x="22246" y="2390297"/>
        <a:ext cx="9868708" cy="411223"/>
      </dsp:txXfrm>
    </dsp:sp>
    <dsp:sp modelId="{BC4DDA88-E6D1-4916-9DFA-AC8357165830}">
      <dsp:nvSpPr>
        <dsp:cNvPr id="0" name=""/>
        <dsp:cNvSpPr/>
      </dsp:nvSpPr>
      <dsp:spPr>
        <a:xfrm>
          <a:off x="0" y="2823766"/>
          <a:ext cx="9913200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4744" tIns="24130" rIns="135128" bIns="2413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sl-SI" sz="1500" kern="1200" dirty="0">
            <a:solidFill>
              <a:srgbClr val="002060"/>
            </a:solidFill>
          </a:endParaRPr>
        </a:p>
      </dsp:txBody>
      <dsp:txXfrm>
        <a:off x="0" y="2823766"/>
        <a:ext cx="9913200" cy="314640"/>
      </dsp:txXfrm>
    </dsp:sp>
    <dsp:sp modelId="{80B94214-1D55-4005-87FD-92A2914F2B14}">
      <dsp:nvSpPr>
        <dsp:cNvPr id="0" name=""/>
        <dsp:cNvSpPr/>
      </dsp:nvSpPr>
      <dsp:spPr>
        <a:xfrm>
          <a:off x="0" y="3138407"/>
          <a:ext cx="9913200" cy="455715"/>
        </a:xfrm>
        <a:prstGeom prst="roundRect">
          <a:avLst/>
        </a:prstGeom>
        <a:solidFill>
          <a:schemeClr val="accent5">
            <a:hueOff val="2356783"/>
            <a:satOff val="-11270"/>
            <a:lumOff val="1235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900" kern="1200" dirty="0" smtClean="0">
              <a:solidFill>
                <a:srgbClr val="002060"/>
              </a:solidFill>
            </a:rPr>
            <a:t>KAKO SE PRAVILNO NAPIŠE VIOLINA ALI VIOLONČELO?</a:t>
          </a:r>
          <a:endParaRPr lang="sl-SI" sz="1900" kern="1200" dirty="0">
            <a:solidFill>
              <a:srgbClr val="002060"/>
            </a:solidFill>
          </a:endParaRPr>
        </a:p>
      </dsp:txBody>
      <dsp:txXfrm>
        <a:off x="22246" y="3160653"/>
        <a:ext cx="9868708" cy="411223"/>
      </dsp:txXfrm>
    </dsp:sp>
    <dsp:sp modelId="{077F6FDE-9540-49BA-815E-323A4A1204CE}">
      <dsp:nvSpPr>
        <dsp:cNvPr id="0" name=""/>
        <dsp:cNvSpPr/>
      </dsp:nvSpPr>
      <dsp:spPr>
        <a:xfrm>
          <a:off x="0" y="3594122"/>
          <a:ext cx="9913200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4744" tIns="24130" rIns="135128" bIns="2413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sl-SI" sz="1500" kern="1200" dirty="0">
            <a:solidFill>
              <a:srgbClr val="C00000"/>
            </a:solidFill>
          </a:endParaRPr>
        </a:p>
      </dsp:txBody>
      <dsp:txXfrm>
        <a:off x="0" y="3594122"/>
        <a:ext cx="9913200" cy="31464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787597-F59D-49BB-8B8F-A3F57D7C295D}">
      <dsp:nvSpPr>
        <dsp:cNvPr id="0" name=""/>
        <dsp:cNvSpPr/>
      </dsp:nvSpPr>
      <dsp:spPr>
        <a:xfrm>
          <a:off x="0" y="56987"/>
          <a:ext cx="9913200" cy="45571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900" kern="1200" smtClean="0">
              <a:solidFill>
                <a:srgbClr val="002060"/>
              </a:solidFill>
            </a:rPr>
            <a:t>NAŠTEJ INSTRUMENTE, KI SPADAJO V SKUPINO GODAL?</a:t>
          </a:r>
          <a:endParaRPr lang="sl-SI" sz="1900" kern="1200" dirty="0">
            <a:solidFill>
              <a:srgbClr val="002060"/>
            </a:solidFill>
          </a:endParaRPr>
        </a:p>
      </dsp:txBody>
      <dsp:txXfrm>
        <a:off x="22246" y="79233"/>
        <a:ext cx="9868708" cy="411223"/>
      </dsp:txXfrm>
    </dsp:sp>
    <dsp:sp modelId="{124E8120-3D41-48ED-926D-84E50D9677E2}">
      <dsp:nvSpPr>
        <dsp:cNvPr id="0" name=""/>
        <dsp:cNvSpPr/>
      </dsp:nvSpPr>
      <dsp:spPr>
        <a:xfrm>
          <a:off x="0" y="512702"/>
          <a:ext cx="9913200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4744" tIns="24130" rIns="135128" bIns="2413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sl-SI" sz="1500" kern="1200" dirty="0" smtClean="0">
              <a:solidFill>
                <a:srgbClr val="002060"/>
              </a:solidFill>
            </a:rPr>
            <a:t>VIOLINA, VIOLA, VIOLONČELO, KONTRABAS</a:t>
          </a:r>
          <a:endParaRPr lang="sl-SI" sz="1500" kern="1200" dirty="0">
            <a:solidFill>
              <a:srgbClr val="002060"/>
            </a:solidFill>
          </a:endParaRPr>
        </a:p>
      </dsp:txBody>
      <dsp:txXfrm>
        <a:off x="0" y="512702"/>
        <a:ext cx="9913200" cy="314640"/>
      </dsp:txXfrm>
    </dsp:sp>
    <dsp:sp modelId="{140DA757-5731-4D71-A480-F7192F048952}">
      <dsp:nvSpPr>
        <dsp:cNvPr id="0" name=""/>
        <dsp:cNvSpPr/>
      </dsp:nvSpPr>
      <dsp:spPr>
        <a:xfrm>
          <a:off x="0" y="827342"/>
          <a:ext cx="9913200" cy="455715"/>
        </a:xfrm>
        <a:prstGeom prst="roundRect">
          <a:avLst/>
        </a:prstGeom>
        <a:solidFill>
          <a:schemeClr val="accent5">
            <a:hueOff val="589196"/>
            <a:satOff val="-2817"/>
            <a:lumOff val="308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900" kern="1200" smtClean="0">
              <a:solidFill>
                <a:srgbClr val="002060"/>
              </a:solidFill>
            </a:rPr>
            <a:t>KAKO SE IMENUJE NAJMANJŠE GODALO?</a:t>
          </a:r>
          <a:endParaRPr lang="sl-SI" sz="1900" kern="1200" dirty="0">
            <a:solidFill>
              <a:srgbClr val="002060"/>
            </a:solidFill>
          </a:endParaRPr>
        </a:p>
      </dsp:txBody>
      <dsp:txXfrm>
        <a:off x="22246" y="849588"/>
        <a:ext cx="9868708" cy="411223"/>
      </dsp:txXfrm>
    </dsp:sp>
    <dsp:sp modelId="{74B7AED4-E18F-4CE6-91A7-33DF8EDB0680}">
      <dsp:nvSpPr>
        <dsp:cNvPr id="0" name=""/>
        <dsp:cNvSpPr/>
      </dsp:nvSpPr>
      <dsp:spPr>
        <a:xfrm>
          <a:off x="0" y="1283057"/>
          <a:ext cx="9913200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4744" tIns="24130" rIns="135128" bIns="2413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sl-SI" sz="1500" kern="1200" dirty="0" smtClean="0">
              <a:solidFill>
                <a:srgbClr val="002060"/>
              </a:solidFill>
            </a:rPr>
            <a:t>VIOLINA</a:t>
          </a:r>
          <a:endParaRPr lang="sl-SI" sz="1500" kern="1200" dirty="0">
            <a:solidFill>
              <a:srgbClr val="002060"/>
            </a:solidFill>
          </a:endParaRPr>
        </a:p>
      </dsp:txBody>
      <dsp:txXfrm>
        <a:off x="0" y="1283057"/>
        <a:ext cx="9913200" cy="314640"/>
      </dsp:txXfrm>
    </dsp:sp>
    <dsp:sp modelId="{07A24804-CB47-42C9-864F-B3D1FAEB59F3}">
      <dsp:nvSpPr>
        <dsp:cNvPr id="0" name=""/>
        <dsp:cNvSpPr/>
      </dsp:nvSpPr>
      <dsp:spPr>
        <a:xfrm>
          <a:off x="0" y="1597697"/>
          <a:ext cx="9913200" cy="455715"/>
        </a:xfrm>
        <a:prstGeom prst="roundRect">
          <a:avLst/>
        </a:prstGeom>
        <a:solidFill>
          <a:schemeClr val="accent5">
            <a:hueOff val="1178392"/>
            <a:satOff val="-5635"/>
            <a:lumOff val="617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900" kern="1200" dirty="0" smtClean="0">
              <a:solidFill>
                <a:srgbClr val="002060"/>
              </a:solidFill>
            </a:rPr>
            <a:t>KAKO SE IMENUJE NAJVEČJE GODALO?</a:t>
          </a:r>
          <a:endParaRPr lang="sl-SI" sz="1900" kern="1200" dirty="0">
            <a:solidFill>
              <a:srgbClr val="002060"/>
            </a:solidFill>
          </a:endParaRPr>
        </a:p>
      </dsp:txBody>
      <dsp:txXfrm>
        <a:off x="22246" y="1619943"/>
        <a:ext cx="9868708" cy="411223"/>
      </dsp:txXfrm>
    </dsp:sp>
    <dsp:sp modelId="{B0534097-2722-4C35-A214-89D64DDD95F8}">
      <dsp:nvSpPr>
        <dsp:cNvPr id="0" name=""/>
        <dsp:cNvSpPr/>
      </dsp:nvSpPr>
      <dsp:spPr>
        <a:xfrm>
          <a:off x="0" y="2053412"/>
          <a:ext cx="9913200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4744" tIns="24130" rIns="135128" bIns="2413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sl-SI" sz="1500" kern="1200" dirty="0" smtClean="0">
              <a:solidFill>
                <a:srgbClr val="002060"/>
              </a:solidFill>
            </a:rPr>
            <a:t>KONTRABAS</a:t>
          </a:r>
          <a:endParaRPr lang="sl-SI" sz="1500" kern="1200" dirty="0">
            <a:solidFill>
              <a:srgbClr val="002060"/>
            </a:solidFill>
          </a:endParaRPr>
        </a:p>
      </dsp:txBody>
      <dsp:txXfrm>
        <a:off x="0" y="2053412"/>
        <a:ext cx="9913200" cy="314640"/>
      </dsp:txXfrm>
    </dsp:sp>
    <dsp:sp modelId="{78046C84-F05B-4634-BB30-C695B24D146A}">
      <dsp:nvSpPr>
        <dsp:cNvPr id="0" name=""/>
        <dsp:cNvSpPr/>
      </dsp:nvSpPr>
      <dsp:spPr>
        <a:xfrm>
          <a:off x="0" y="2368051"/>
          <a:ext cx="9913200" cy="455715"/>
        </a:xfrm>
        <a:prstGeom prst="roundRect">
          <a:avLst/>
        </a:prstGeom>
        <a:solidFill>
          <a:schemeClr val="accent5">
            <a:hueOff val="1767588"/>
            <a:satOff val="-8452"/>
            <a:lumOff val="92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900" kern="1200" smtClean="0">
              <a:solidFill>
                <a:srgbClr val="002060"/>
              </a:solidFill>
            </a:rPr>
            <a:t>KOLIKO STRUN IMA VIOLINA?</a:t>
          </a:r>
          <a:endParaRPr lang="sl-SI" sz="1900" kern="1200" dirty="0">
            <a:solidFill>
              <a:srgbClr val="002060"/>
            </a:solidFill>
          </a:endParaRPr>
        </a:p>
      </dsp:txBody>
      <dsp:txXfrm>
        <a:off x="22246" y="2390297"/>
        <a:ext cx="9868708" cy="411223"/>
      </dsp:txXfrm>
    </dsp:sp>
    <dsp:sp modelId="{BC4DDA88-E6D1-4916-9DFA-AC8357165830}">
      <dsp:nvSpPr>
        <dsp:cNvPr id="0" name=""/>
        <dsp:cNvSpPr/>
      </dsp:nvSpPr>
      <dsp:spPr>
        <a:xfrm>
          <a:off x="0" y="2823766"/>
          <a:ext cx="9913200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4744" tIns="24130" rIns="135128" bIns="2413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sl-SI" sz="1500" kern="1200" dirty="0" smtClean="0">
              <a:solidFill>
                <a:srgbClr val="002060"/>
              </a:solidFill>
            </a:rPr>
            <a:t>ŠTIRI</a:t>
          </a:r>
          <a:endParaRPr lang="sl-SI" sz="1500" kern="1200" dirty="0">
            <a:solidFill>
              <a:srgbClr val="002060"/>
            </a:solidFill>
          </a:endParaRPr>
        </a:p>
      </dsp:txBody>
      <dsp:txXfrm>
        <a:off x="0" y="2823766"/>
        <a:ext cx="9913200" cy="314640"/>
      </dsp:txXfrm>
    </dsp:sp>
    <dsp:sp modelId="{80B94214-1D55-4005-87FD-92A2914F2B14}">
      <dsp:nvSpPr>
        <dsp:cNvPr id="0" name=""/>
        <dsp:cNvSpPr/>
      </dsp:nvSpPr>
      <dsp:spPr>
        <a:xfrm>
          <a:off x="0" y="3138407"/>
          <a:ext cx="9913200" cy="455715"/>
        </a:xfrm>
        <a:prstGeom prst="roundRect">
          <a:avLst/>
        </a:prstGeom>
        <a:solidFill>
          <a:schemeClr val="accent5">
            <a:hueOff val="2356783"/>
            <a:satOff val="-11270"/>
            <a:lumOff val="1235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900" kern="1200" dirty="0" smtClean="0">
              <a:solidFill>
                <a:srgbClr val="002060"/>
              </a:solidFill>
            </a:rPr>
            <a:t>KAKO SE PRAVILNO NAPIŠE VIOLINA ALI VIOLONČELO?</a:t>
          </a:r>
          <a:endParaRPr lang="sl-SI" sz="1900" kern="1200" dirty="0">
            <a:solidFill>
              <a:srgbClr val="002060"/>
            </a:solidFill>
          </a:endParaRPr>
        </a:p>
      </dsp:txBody>
      <dsp:txXfrm>
        <a:off x="22246" y="3160653"/>
        <a:ext cx="9868708" cy="411223"/>
      </dsp:txXfrm>
    </dsp:sp>
    <dsp:sp modelId="{077F6FDE-9540-49BA-815E-323A4A1204CE}">
      <dsp:nvSpPr>
        <dsp:cNvPr id="0" name=""/>
        <dsp:cNvSpPr/>
      </dsp:nvSpPr>
      <dsp:spPr>
        <a:xfrm>
          <a:off x="0" y="3594122"/>
          <a:ext cx="9913200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4744" tIns="24130" rIns="135128" bIns="2413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sl-SI" sz="1500" kern="1200" dirty="0" smtClean="0">
              <a:solidFill>
                <a:srgbClr val="C00000"/>
              </a:solidFill>
            </a:rPr>
            <a:t>V I O L I N A </a:t>
          </a:r>
          <a:r>
            <a:rPr lang="sl-SI" sz="1500" kern="1200" dirty="0" smtClean="0">
              <a:solidFill>
                <a:srgbClr val="002060"/>
              </a:solidFill>
            </a:rPr>
            <a:t>– BREZ ČRKE  J, ENAKO VELJA ZA </a:t>
          </a:r>
          <a:r>
            <a:rPr lang="sl-SI" sz="1500" kern="1200" dirty="0" smtClean="0">
              <a:solidFill>
                <a:srgbClr val="C00000"/>
              </a:solidFill>
            </a:rPr>
            <a:t>V I O L O N Č E L O</a:t>
          </a:r>
          <a:endParaRPr lang="sl-SI" sz="1500" kern="1200" dirty="0">
            <a:solidFill>
              <a:srgbClr val="C00000"/>
            </a:solidFill>
          </a:endParaRPr>
        </a:p>
      </dsp:txBody>
      <dsp:txXfrm>
        <a:off x="0" y="3594122"/>
        <a:ext cx="9913200" cy="3146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bYpzFc5pj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0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5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046186" y="1224020"/>
            <a:ext cx="9966960" cy="2132129"/>
          </a:xfrm>
          <a:solidFill>
            <a:schemeClr val="accent6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sz="7300" dirty="0" smtClean="0"/>
              <a:t>GODALA</a:t>
            </a:r>
            <a:br>
              <a:rPr lang="sl-SI" sz="7300" dirty="0" smtClean="0"/>
            </a:br>
            <a:endParaRPr lang="sl-SI" sz="73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709530" y="4109776"/>
            <a:ext cx="8640272" cy="1148023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sl-SI" sz="2800" dirty="0" smtClean="0">
                <a:solidFill>
                  <a:schemeClr val="accent2">
                    <a:lumMod val="50000"/>
                  </a:schemeClr>
                </a:solidFill>
              </a:rPr>
              <a:t>GLASBENA  UMETNOST</a:t>
            </a:r>
          </a:p>
          <a:p>
            <a:r>
              <a:rPr lang="sl-SI" sz="2800" dirty="0" smtClean="0">
                <a:solidFill>
                  <a:schemeClr val="accent2">
                    <a:lumMod val="50000"/>
                  </a:schemeClr>
                </a:solidFill>
              </a:rPr>
              <a:t>2. RAZRED</a:t>
            </a:r>
            <a:endParaRPr lang="sl-SI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69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80681" y="701040"/>
            <a:ext cx="9875520" cy="1057422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sl-SI" sz="3600" dirty="0" smtClean="0">
                <a:solidFill>
                  <a:srgbClr val="002060"/>
                </a:solidFill>
              </a:rPr>
              <a:t>ALI ZNAŠ ODGOVORITI NA SPODNJA VPRAŠANJA?</a:t>
            </a:r>
            <a:endParaRPr lang="sl-SI" sz="3600" dirty="0">
              <a:solidFill>
                <a:srgbClr val="002060"/>
              </a:solidFill>
            </a:endParaRPr>
          </a:p>
        </p:txBody>
      </p:sp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2084956"/>
              </p:ext>
            </p:extLst>
          </p:nvPr>
        </p:nvGraphicFramePr>
        <p:xfrm>
          <a:off x="1143000" y="2130251"/>
          <a:ext cx="9913201" cy="3965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04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80681" y="701040"/>
            <a:ext cx="9875520" cy="1057422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sl-SI" sz="3600" dirty="0" smtClean="0">
                <a:solidFill>
                  <a:srgbClr val="002060"/>
                </a:solidFill>
              </a:rPr>
              <a:t>ALI ZNAŠ ODGOVORITI NA SPODNJA VPRAŠANJA?</a:t>
            </a:r>
            <a:endParaRPr lang="sl-SI" sz="3600" dirty="0">
              <a:solidFill>
                <a:srgbClr val="002060"/>
              </a:solidFill>
            </a:endParaRPr>
          </a:p>
        </p:txBody>
      </p:sp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4426598"/>
              </p:ext>
            </p:extLst>
          </p:nvPr>
        </p:nvGraphicFramePr>
        <p:xfrm>
          <a:off x="1143000" y="2130251"/>
          <a:ext cx="9913201" cy="3965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32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787597-F59D-49BB-8B8F-A3F57D7C29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A2787597-F59D-49BB-8B8F-A3F57D7C29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A2787597-F59D-49BB-8B8F-A3F57D7C29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4E8120-3D41-48ED-926D-84E50D9677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124E8120-3D41-48ED-926D-84E50D9677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124E8120-3D41-48ED-926D-84E50D9677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0DA757-5731-4D71-A480-F7192F0489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140DA757-5731-4D71-A480-F7192F0489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140DA757-5731-4D71-A480-F7192F0489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B7AED4-E18F-4CE6-91A7-33DF8EDB06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74B7AED4-E18F-4CE6-91A7-33DF8EDB06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74B7AED4-E18F-4CE6-91A7-33DF8EDB06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7A24804-CB47-42C9-864F-B3D1FAEB59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07A24804-CB47-42C9-864F-B3D1FAEB59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07A24804-CB47-42C9-864F-B3D1FAEB59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534097-2722-4C35-A214-89D64DDD95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B0534097-2722-4C35-A214-89D64DDD95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B0534097-2722-4C35-A214-89D64DDD95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046C84-F05B-4634-BB30-C695B24D14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78046C84-F05B-4634-BB30-C695B24D14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78046C84-F05B-4634-BB30-C695B24D14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4DDA88-E6D1-4916-9DFA-AC83571658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BC4DDA88-E6D1-4916-9DFA-AC83571658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BC4DDA88-E6D1-4916-9DFA-AC83571658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B94214-1D55-4005-87FD-92A2914F2B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80B94214-1D55-4005-87FD-92A2914F2B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80B94214-1D55-4005-87FD-92A2914F2B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77F6FDE-9540-49BA-815E-323A4A1204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077F6FDE-9540-49BA-815E-323A4A1204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077F6FDE-9540-49BA-815E-323A4A1204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75000"/>
            </a:schemeClr>
          </a:solidFill>
        </p:spPr>
        <p:txBody>
          <a:bodyPr/>
          <a:lstStyle/>
          <a:p>
            <a:r>
              <a:rPr lang="sl-SI" dirty="0" smtClean="0">
                <a:solidFill>
                  <a:srgbClr val="002060"/>
                </a:solidFill>
              </a:rPr>
              <a:t>GODALA</a:t>
            </a:r>
            <a:endParaRPr lang="sl-SI" dirty="0">
              <a:solidFill>
                <a:srgbClr val="00206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endParaRPr lang="sl-SI" dirty="0" smtClean="0">
              <a:solidFill>
                <a:srgbClr val="002060"/>
              </a:solidFill>
            </a:endParaRPr>
          </a:p>
          <a:p>
            <a:pPr marL="45720" indent="0">
              <a:buNone/>
            </a:pPr>
            <a:endParaRPr lang="sl-SI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sl-SI" dirty="0" smtClean="0">
                <a:solidFill>
                  <a:srgbClr val="002060"/>
                </a:solidFill>
              </a:rPr>
              <a:t>NA SPODNJI POVEZAVI LAHKO IZVEŠ ŠE KAJ VEČ O GODALIH.</a:t>
            </a:r>
          </a:p>
          <a:p>
            <a:pPr marL="45720" indent="0">
              <a:buNone/>
            </a:pPr>
            <a:endParaRPr lang="sl-SI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sl-SI" dirty="0">
                <a:hlinkClick r:id="rId2"/>
              </a:rPr>
              <a:t>https://</a:t>
            </a:r>
            <a:r>
              <a:rPr lang="sl-SI" dirty="0" smtClean="0">
                <a:hlinkClick r:id="rId2"/>
              </a:rPr>
              <a:t>www.youtube.com/watch?v=JbYpzFc5pjg</a:t>
            </a:r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4219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44546" y="532564"/>
            <a:ext cx="10071326" cy="1045028"/>
          </a:xfrm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marL="45720" lvl="0">
              <a:spcBef>
                <a:spcPts val="1400"/>
              </a:spcBef>
              <a:buClr>
                <a:srgbClr val="1CADE4"/>
              </a:buClr>
              <a:buSzPct val="80000"/>
            </a:pPr>
            <a:r>
              <a:rPr lang="sl-SI" dirty="0" smtClean="0">
                <a:solidFill>
                  <a:srgbClr val="C00000"/>
                </a:solidFill>
              </a:rPr>
              <a:t/>
            </a:r>
            <a:br>
              <a:rPr lang="sl-SI" dirty="0" smtClean="0">
                <a:solidFill>
                  <a:srgbClr val="C00000"/>
                </a:solidFill>
              </a:rPr>
            </a:br>
            <a:r>
              <a:rPr lang="sl-SI" sz="4000" dirty="0" smtClean="0">
                <a:solidFill>
                  <a:srgbClr val="C00000"/>
                </a:solidFill>
              </a:rPr>
              <a:t>PREPIŠI V GLASBENI ZVEZEK – </a:t>
            </a:r>
            <a:br>
              <a:rPr lang="sl-SI" sz="4000" dirty="0" smtClean="0">
                <a:solidFill>
                  <a:srgbClr val="C00000"/>
                </a:solidFill>
              </a:rPr>
            </a:br>
            <a:r>
              <a:rPr lang="sl-SI" sz="2000" dirty="0" smtClean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Z </a:t>
            </a:r>
            <a:r>
              <a:rPr lang="sl-SI" sz="20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RDEČO BARVICO </a:t>
            </a:r>
            <a:r>
              <a:rPr lang="sl-SI" sz="2000" dirty="0" smtClean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ZAPIŠI NASLOV.</a:t>
            </a:r>
            <a:br>
              <a:rPr lang="sl-SI" sz="2000" dirty="0" smtClean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sl-SI" sz="2000" dirty="0" smtClean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VSEBINO PREPIŠI S SVINČNIKOM OZ. Z BARVICI, KJER JE TO POTREBNO.</a:t>
            </a:r>
            <a:r>
              <a:rPr lang="sl-SI" sz="20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/>
            </a:r>
            <a:br>
              <a:rPr lang="sl-SI" sz="20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endParaRPr lang="sl-SI" dirty="0">
              <a:solidFill>
                <a:srgbClr val="C0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944546" y="1808703"/>
            <a:ext cx="10071326" cy="4287297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25000" lnSpcReduction="20000"/>
          </a:bodyPr>
          <a:lstStyle/>
          <a:p>
            <a:pPr marL="45720" indent="0">
              <a:buNone/>
            </a:pPr>
            <a:endParaRPr lang="sl-SI" sz="8000" dirty="0" smtClean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" indent="0">
              <a:buNone/>
            </a:pPr>
            <a:r>
              <a:rPr lang="sl-SI" sz="112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GODALA</a:t>
            </a:r>
          </a:p>
          <a:p>
            <a:pPr marL="45720" indent="0">
              <a:buNone/>
            </a:pPr>
            <a:endParaRPr lang="sl-SI" sz="3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" indent="0">
              <a:buNone/>
            </a:pPr>
            <a:r>
              <a:rPr lang="sl-SI" sz="112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INSTRUMENTI S STRUNAMI.</a:t>
            </a:r>
          </a:p>
          <a:p>
            <a:pPr marL="45720" indent="0">
              <a:buNone/>
            </a:pPr>
            <a:r>
              <a:rPr lang="sl-SI" sz="112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ZNAČILNOSTI GODAL SO:</a:t>
            </a:r>
          </a:p>
          <a:p>
            <a:pPr>
              <a:buFontTx/>
              <a:buChar char="-"/>
            </a:pPr>
            <a:r>
              <a:rPr lang="sl-SI" sz="11200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IMAJO STRUNE.</a:t>
            </a:r>
          </a:p>
          <a:p>
            <a:pPr>
              <a:buFontTx/>
              <a:buChar char="-"/>
            </a:pPr>
            <a:r>
              <a:rPr lang="sl-SI" sz="112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NANJE VLEČEMO Z LOKOM, GODEMO.</a:t>
            </a:r>
          </a:p>
          <a:p>
            <a:pPr>
              <a:buFontTx/>
              <a:buChar char="-"/>
            </a:pPr>
            <a:r>
              <a:rPr lang="sl-SI" sz="1120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VEČJI KOT JE INSTRUMENT, NIŽJI JE TON.</a:t>
            </a:r>
            <a:endParaRPr lang="sl-SI" sz="1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" indent="0">
              <a:buNone/>
            </a:pPr>
            <a:r>
              <a:rPr lang="sl-SI" sz="112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GODALA SO: VIOLINA, VIOLA, VIOLONČELO, </a:t>
            </a:r>
            <a:r>
              <a:rPr lang="sl-SI" sz="11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KONTRABAS.</a:t>
            </a:r>
          </a:p>
          <a:p>
            <a:pPr>
              <a:buFontTx/>
              <a:buChar char="-"/>
            </a:pPr>
            <a:endParaRPr lang="sl-SI" sz="8000" dirty="0" smtClean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" indent="0">
              <a:buNone/>
            </a:pPr>
            <a:r>
              <a:rPr lang="sl-SI" sz="80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lvl="0">
              <a:buClr>
                <a:srgbClr val="1CADE4"/>
              </a:buClr>
            </a:pPr>
            <a:endParaRPr lang="sl-SI" sz="5000" dirty="0">
              <a:solidFill>
                <a:srgbClr val="1CADE4"/>
              </a:solidFill>
            </a:endParaRPr>
          </a:p>
          <a:p>
            <a:pPr marL="45720" indent="0">
              <a:buNone/>
            </a:pPr>
            <a:endParaRPr lang="sl-SI" dirty="0" smtClean="0">
              <a:solidFill>
                <a:srgbClr val="C00000"/>
              </a:solidFill>
            </a:endParaRPr>
          </a:p>
          <a:p>
            <a:pPr marL="45720" indent="0">
              <a:buNone/>
            </a:pPr>
            <a:r>
              <a:rPr lang="sl-SI" dirty="0" smtClean="0">
                <a:solidFill>
                  <a:srgbClr val="C00000"/>
                </a:solidFill>
              </a:rPr>
              <a:t>V DRUŽINO GODAL  </a:t>
            </a:r>
          </a:p>
          <a:p>
            <a:pPr marL="45720" indent="0">
              <a:buNone/>
            </a:pPr>
            <a:endParaRPr lang="sl-SI" dirty="0" smtClean="0">
              <a:solidFill>
                <a:srgbClr val="C00000"/>
              </a:solidFill>
            </a:endParaRPr>
          </a:p>
          <a:p>
            <a:endParaRPr lang="sl-SI" dirty="0"/>
          </a:p>
          <a:p>
            <a:pPr marL="4572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4176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43000" y="589503"/>
            <a:ext cx="9875520" cy="135636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sl-SI" dirty="0" smtClean="0">
                <a:solidFill>
                  <a:schemeClr val="accent4">
                    <a:lumMod val="50000"/>
                  </a:schemeClr>
                </a:solidFill>
              </a:rPr>
              <a:t>ALI VEŠ, KAJ JE ORKESTER?</a:t>
            </a:r>
            <a:endParaRPr lang="sl-SI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>
              <a:buFont typeface="Wingdings" panose="05000000000000000000" pitchFamily="2" charset="2"/>
              <a:buChar char="q"/>
            </a:pPr>
            <a:r>
              <a:rPr lang="sl-SI" dirty="0" smtClean="0">
                <a:solidFill>
                  <a:schemeClr val="accent4">
                    <a:lumMod val="50000"/>
                  </a:schemeClr>
                </a:solidFill>
              </a:rPr>
              <a:t>ORKESTER JE VELIKA HIŠA, V KATERI PREBIVAJO INSTRUMENTI.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sl-SI" dirty="0" smtClean="0">
                <a:solidFill>
                  <a:schemeClr val="accent4">
                    <a:lumMod val="50000"/>
                  </a:schemeClr>
                </a:solidFill>
              </a:rPr>
              <a:t>MED SEBOJ SE POVEZUJEJO V DRUŽINE IN SKUPINE.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sl-SI" dirty="0" smtClean="0">
                <a:solidFill>
                  <a:schemeClr val="accent4">
                    <a:lumMod val="50000"/>
                  </a:schemeClr>
                </a:solidFill>
              </a:rPr>
              <a:t>VSAKA DRUŽINA SE RAZLIKUJE PO DOLOČENIH ZNAČILNOSTIH.</a:t>
            </a:r>
          </a:p>
          <a:p>
            <a:pPr marL="45720" indent="0">
              <a:buNone/>
            </a:pP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6101" y="3637254"/>
            <a:ext cx="5551058" cy="290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02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sl-SI" sz="32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sl-SI" sz="32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sl-SI" sz="3200" dirty="0" smtClean="0">
                <a:solidFill>
                  <a:schemeClr val="accent4">
                    <a:lumMod val="50000"/>
                  </a:schemeClr>
                </a:solidFill>
              </a:rPr>
              <a:t>NA NEKATERE INSTRUMENTE: </a:t>
            </a:r>
            <a:br>
              <a:rPr lang="sl-SI" sz="3200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sl-SI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1791917"/>
              </p:ext>
            </p:extLst>
          </p:nvPr>
        </p:nvGraphicFramePr>
        <p:xfrm>
          <a:off x="1143000" y="2057400"/>
          <a:ext cx="9872663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923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sl-SI" dirty="0" smtClean="0">
                <a:solidFill>
                  <a:schemeClr val="accent6">
                    <a:lumMod val="50000"/>
                  </a:schemeClr>
                </a:solidFill>
              </a:rPr>
              <a:t>GODALA </a:t>
            </a:r>
            <a:br>
              <a:rPr lang="sl-SI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sl-SI" sz="2700" dirty="0" smtClean="0">
                <a:solidFill>
                  <a:schemeClr val="accent6">
                    <a:lumMod val="50000"/>
                  </a:schemeClr>
                </a:solidFill>
              </a:rPr>
              <a:t>DANES BOŠ SPOZNAL SKUPINO INSTRUMENTOV S STRUNAMI.</a:t>
            </a:r>
            <a:endParaRPr lang="sl-SI" sz="27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143000" y="2461846"/>
            <a:ext cx="9872871" cy="3634153"/>
          </a:xfrm>
          <a:solidFill>
            <a:schemeClr val="accent4">
              <a:lumMod val="75000"/>
            </a:schemeClr>
          </a:solidFill>
        </p:spPr>
        <p:txBody>
          <a:bodyPr>
            <a:normAutofit/>
          </a:bodyPr>
          <a:lstStyle/>
          <a:p>
            <a:pPr marL="45720" indent="0">
              <a:buNone/>
            </a:pPr>
            <a:endParaRPr lang="sl-SI" b="1" u="sng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45720" indent="0">
              <a:buNone/>
            </a:pPr>
            <a:r>
              <a:rPr lang="sl-SI" b="1" u="sng" dirty="0" smtClean="0">
                <a:solidFill>
                  <a:schemeClr val="bg1">
                    <a:lumMod val="85000"/>
                  </a:schemeClr>
                </a:solidFill>
              </a:rPr>
              <a:t>NJIHOVE ZNAČILNOSTI SO:</a:t>
            </a:r>
          </a:p>
          <a:p>
            <a:pPr marL="45720" indent="0">
              <a:buNone/>
            </a:pPr>
            <a:endParaRPr lang="sl-SI" b="1" u="sng" dirty="0" smtClean="0">
              <a:solidFill>
                <a:schemeClr val="bg1">
                  <a:lumMod val="8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sl-SI" dirty="0" smtClean="0">
                <a:solidFill>
                  <a:schemeClr val="bg1">
                    <a:lumMod val="85000"/>
                  </a:schemeClr>
                </a:solidFill>
              </a:rPr>
              <a:t>IMAJO STRUNE.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l-SI" dirty="0" smtClean="0">
                <a:solidFill>
                  <a:schemeClr val="bg1">
                    <a:lumMod val="85000"/>
                  </a:schemeClr>
                </a:solidFill>
              </a:rPr>
              <a:t>NANJE IGRAMO Z LOKOM – REČEMO, DA NA NJIH GODEMO. </a:t>
            </a:r>
          </a:p>
          <a:p>
            <a:pPr marL="45720" indent="0">
              <a:buNone/>
            </a:pPr>
            <a:r>
              <a:rPr lang="sl-SI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sl-SI" dirty="0" smtClean="0">
                <a:solidFill>
                  <a:schemeClr val="bg1">
                    <a:lumMod val="85000"/>
                  </a:schemeClr>
                </a:solidFill>
              </a:rPr>
              <a:t>   ZATO JIH IMENUJEMO </a:t>
            </a:r>
            <a:r>
              <a:rPr lang="sl-SI" sz="2800" dirty="0" smtClean="0">
                <a:solidFill>
                  <a:srgbClr val="002060"/>
                </a:solidFill>
              </a:rPr>
              <a:t>GODALA</a:t>
            </a:r>
            <a:r>
              <a:rPr lang="sl-SI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l-SI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sl-SI" dirty="0" smtClean="0">
                <a:solidFill>
                  <a:schemeClr val="bg1">
                    <a:lumMod val="85000"/>
                  </a:schemeClr>
                </a:solidFill>
              </a:rPr>
              <a:t>VEČJI KOT JE INSTRUMENT, NIŽJI TON IMA.</a:t>
            </a:r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4435" y="2762486"/>
            <a:ext cx="2609536" cy="294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3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13338" y="602985"/>
            <a:ext cx="9875520" cy="135636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sl-SI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DRUŽINO GODAL SPADAJO</a:t>
            </a:r>
            <a:endParaRPr lang="sl-SI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6176381"/>
              </p:ext>
            </p:extLst>
          </p:nvPr>
        </p:nvGraphicFramePr>
        <p:xfrm>
          <a:off x="2602523" y="2057400"/>
          <a:ext cx="8701872" cy="4021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Slika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9878" y="2537209"/>
            <a:ext cx="3057525" cy="22860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91857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83193" y="495552"/>
            <a:ext cx="7528727" cy="147040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sl-SI" dirty="0">
                <a:solidFill>
                  <a:srgbClr val="002060"/>
                </a:solidFill>
              </a:rPr>
              <a:t/>
            </a:r>
            <a:br>
              <a:rPr lang="sl-SI" dirty="0">
                <a:solidFill>
                  <a:srgbClr val="002060"/>
                </a:solidFill>
              </a:rPr>
            </a:br>
            <a:r>
              <a:rPr lang="sl-SI" dirty="0" smtClean="0">
                <a:solidFill>
                  <a:srgbClr val="002060"/>
                </a:solidFill>
              </a:rPr>
              <a:t>VIOLINA – ZNAČILNOSTI</a:t>
            </a:r>
            <a:br>
              <a:rPr lang="sl-SI" dirty="0" smtClean="0">
                <a:solidFill>
                  <a:srgbClr val="002060"/>
                </a:solidFill>
              </a:rPr>
            </a:br>
            <a:r>
              <a:rPr lang="sl-SI" sz="2000" dirty="0" smtClean="0">
                <a:solidFill>
                  <a:srgbClr val="002060"/>
                </a:solidFill>
              </a:rPr>
              <a:t/>
            </a:r>
            <a:br>
              <a:rPr lang="sl-SI" sz="2000" dirty="0" smtClean="0">
                <a:solidFill>
                  <a:srgbClr val="002060"/>
                </a:solidFill>
              </a:rPr>
            </a:br>
            <a:endParaRPr lang="sl-SI" sz="2000" dirty="0">
              <a:solidFill>
                <a:srgbClr val="002060"/>
              </a:solidFill>
            </a:endParaRPr>
          </a:p>
        </p:txBody>
      </p:sp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8825388"/>
              </p:ext>
            </p:extLst>
          </p:nvPr>
        </p:nvGraphicFramePr>
        <p:xfrm>
          <a:off x="1032468" y="2490043"/>
          <a:ext cx="6132007" cy="3141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Slika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15020" y="1965960"/>
            <a:ext cx="4167015" cy="418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09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43000" y="495552"/>
            <a:ext cx="7066503" cy="1082039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sl-SI" dirty="0" smtClean="0">
                <a:solidFill>
                  <a:srgbClr val="002060"/>
                </a:solidFill>
              </a:rPr>
              <a:t/>
            </a:r>
            <a:br>
              <a:rPr lang="sl-SI" dirty="0" smtClean="0">
                <a:solidFill>
                  <a:srgbClr val="002060"/>
                </a:solidFill>
              </a:rPr>
            </a:br>
            <a:r>
              <a:rPr lang="sl-SI" dirty="0" smtClean="0">
                <a:solidFill>
                  <a:srgbClr val="002060"/>
                </a:solidFill>
              </a:rPr>
              <a:t>VIOLA – ZNAČILNOSTI</a:t>
            </a:r>
            <a:r>
              <a:rPr lang="sl-SI" sz="2000" dirty="0" smtClean="0">
                <a:solidFill>
                  <a:srgbClr val="002060"/>
                </a:solidFill>
              </a:rPr>
              <a:t/>
            </a:r>
            <a:br>
              <a:rPr lang="sl-SI" sz="2000" dirty="0" smtClean="0">
                <a:solidFill>
                  <a:srgbClr val="002060"/>
                </a:solidFill>
              </a:rPr>
            </a:br>
            <a:endParaRPr lang="sl-SI" sz="2000" dirty="0">
              <a:solidFill>
                <a:srgbClr val="002060"/>
              </a:solidFill>
            </a:endParaRPr>
          </a:p>
        </p:txBody>
      </p:sp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5161431"/>
              </p:ext>
            </p:extLst>
          </p:nvPr>
        </p:nvGraphicFramePr>
        <p:xfrm>
          <a:off x="1143000" y="2017770"/>
          <a:ext cx="6744956" cy="4362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Slika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7956" y="2017770"/>
            <a:ext cx="3985198" cy="3798067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89890" y="1235946"/>
            <a:ext cx="2969805" cy="78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7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61647" y="720018"/>
            <a:ext cx="7468437" cy="1078637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sl-SI" dirty="0" smtClean="0">
                <a:solidFill>
                  <a:srgbClr val="002060"/>
                </a:solidFill>
              </a:rPr>
              <a:t/>
            </a:r>
            <a:br>
              <a:rPr lang="sl-SI" dirty="0" smtClean="0">
                <a:solidFill>
                  <a:srgbClr val="002060"/>
                </a:solidFill>
              </a:rPr>
            </a:br>
            <a:r>
              <a:rPr lang="sl-SI" dirty="0" smtClean="0">
                <a:solidFill>
                  <a:srgbClr val="002060"/>
                </a:solidFill>
              </a:rPr>
              <a:t>VIOLONČELO – ZNAČILNOSTI</a:t>
            </a:r>
            <a:br>
              <a:rPr lang="sl-SI" dirty="0" smtClean="0">
                <a:solidFill>
                  <a:srgbClr val="002060"/>
                </a:solidFill>
              </a:rPr>
            </a:br>
            <a:r>
              <a:rPr lang="sl-SI" sz="2000" dirty="0" smtClean="0">
                <a:solidFill>
                  <a:srgbClr val="002060"/>
                </a:solidFill>
              </a:rPr>
              <a:t/>
            </a:r>
            <a:br>
              <a:rPr lang="sl-SI" sz="2000" dirty="0" smtClean="0">
                <a:solidFill>
                  <a:srgbClr val="002060"/>
                </a:solidFill>
              </a:rPr>
            </a:br>
            <a:endParaRPr lang="sl-SI" sz="2000" dirty="0">
              <a:solidFill>
                <a:srgbClr val="002060"/>
              </a:solidFill>
            </a:endParaRPr>
          </a:p>
        </p:txBody>
      </p:sp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2201767"/>
              </p:ext>
            </p:extLst>
          </p:nvPr>
        </p:nvGraphicFramePr>
        <p:xfrm>
          <a:off x="713434" y="2490043"/>
          <a:ext cx="6397623" cy="3538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Slika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1057" y="2919088"/>
            <a:ext cx="2438840" cy="332569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96477" y="808880"/>
            <a:ext cx="2162175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33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23387" y="498954"/>
            <a:ext cx="7528727" cy="147040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sl-SI" dirty="0" smtClean="0">
                <a:solidFill>
                  <a:srgbClr val="002060"/>
                </a:solidFill>
              </a:rPr>
              <a:t/>
            </a:r>
            <a:br>
              <a:rPr lang="sl-SI" dirty="0" smtClean="0">
                <a:solidFill>
                  <a:srgbClr val="002060"/>
                </a:solidFill>
              </a:rPr>
            </a:br>
            <a:r>
              <a:rPr lang="sl-SI" dirty="0" smtClean="0">
                <a:solidFill>
                  <a:srgbClr val="002060"/>
                </a:solidFill>
              </a:rPr>
              <a:t>KONTRABAS – ZNAČILNOSTI</a:t>
            </a:r>
            <a:br>
              <a:rPr lang="sl-SI" dirty="0" smtClean="0">
                <a:solidFill>
                  <a:srgbClr val="002060"/>
                </a:solidFill>
              </a:rPr>
            </a:br>
            <a:r>
              <a:rPr lang="sl-SI" dirty="0" smtClean="0">
                <a:solidFill>
                  <a:srgbClr val="002060"/>
                </a:solidFill>
              </a:rPr>
              <a:t/>
            </a:r>
            <a:br>
              <a:rPr lang="sl-SI" dirty="0" smtClean="0">
                <a:solidFill>
                  <a:srgbClr val="002060"/>
                </a:solidFill>
              </a:rPr>
            </a:br>
            <a:r>
              <a:rPr lang="sl-SI" sz="2000" dirty="0" smtClean="0">
                <a:solidFill>
                  <a:srgbClr val="002060"/>
                </a:solidFill>
              </a:rPr>
              <a:t/>
            </a:r>
            <a:br>
              <a:rPr lang="sl-SI" sz="2000" dirty="0" smtClean="0">
                <a:solidFill>
                  <a:srgbClr val="002060"/>
                </a:solidFill>
              </a:rPr>
            </a:br>
            <a:endParaRPr lang="sl-SI" sz="2000" dirty="0">
              <a:solidFill>
                <a:srgbClr val="002060"/>
              </a:solidFill>
            </a:endParaRPr>
          </a:p>
        </p:txBody>
      </p:sp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236112"/>
              </p:ext>
            </p:extLst>
          </p:nvPr>
        </p:nvGraphicFramePr>
        <p:xfrm>
          <a:off x="713434" y="2490043"/>
          <a:ext cx="6397623" cy="3538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Slika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22393" y="2301073"/>
            <a:ext cx="3559040" cy="290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29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snovno">
  <a:themeElements>
    <a:clrScheme name="Basi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Osnovno</Template>
  <TotalTime>1418</TotalTime>
  <Words>408</Words>
  <Application>Microsoft Office PowerPoint</Application>
  <PresentationFormat>Širokozaslonsko</PresentationFormat>
  <Paragraphs>87</Paragraphs>
  <Slides>13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17" baseType="lpstr">
      <vt:lpstr>Calibri</vt:lpstr>
      <vt:lpstr>Corbel</vt:lpstr>
      <vt:lpstr>Wingdings</vt:lpstr>
      <vt:lpstr>Osnovno</vt:lpstr>
      <vt:lpstr>  GODALA </vt:lpstr>
      <vt:lpstr>ALI VEŠ, KAJ JE ORKESTER?</vt:lpstr>
      <vt:lpstr> NA NEKATERE INSTRUMENTE:  </vt:lpstr>
      <vt:lpstr>GODALA  DANES BOŠ SPOZNAL SKUPINO INSTRUMENTOV S STRUNAMI.</vt:lpstr>
      <vt:lpstr>V DRUŽINO GODAL SPADAJO</vt:lpstr>
      <vt:lpstr> VIOLINA – ZNAČILNOSTI  </vt:lpstr>
      <vt:lpstr> VIOLA – ZNAČILNOSTI </vt:lpstr>
      <vt:lpstr> VIOLONČELO – ZNAČILNOSTI  </vt:lpstr>
      <vt:lpstr> KONTRABAS – ZNAČILNOSTI   </vt:lpstr>
      <vt:lpstr>ALI ZNAŠ ODGOVORITI NA SPODNJA VPRAŠANJA?</vt:lpstr>
      <vt:lpstr>ALI ZNAŠ ODGOVORITI NA SPODNJA VPRAŠANJA?</vt:lpstr>
      <vt:lpstr>GODALA</vt:lpstr>
      <vt:lpstr> PREPIŠI V GLASBENI ZVEZEK –  Z RDEČO BARVICO ZAPIŠI NASLOV. VSEBINO PREPIŠI S SVINČNIKOM OZ. Z BARVICI, KJER JE TO POTREBNO.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GODALA</dc:title>
  <dc:creator>Anita</dc:creator>
  <cp:lastModifiedBy>Anita</cp:lastModifiedBy>
  <cp:revision>23</cp:revision>
  <dcterms:created xsi:type="dcterms:W3CDTF">2020-11-08T15:40:49Z</dcterms:created>
  <dcterms:modified xsi:type="dcterms:W3CDTF">2020-11-13T05:06:44Z</dcterms:modified>
</cp:coreProperties>
</file>