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sldIdLst>
    <p:sldId id="256" r:id="rId5"/>
    <p:sldId id="261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CDF71-8A2D-4196-A85D-2DFBA619F591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63030DC-AFA7-42E7-90AD-D890444CBCC5}">
      <dgm:prSet phldrT="[besedilo]" custT="1"/>
      <dgm:spPr>
        <a:effectLst>
          <a:softEdge rad="127000"/>
        </a:effectLst>
      </dgm:spPr>
      <dgm:t>
        <a:bodyPr/>
        <a:lstStyle/>
        <a:p>
          <a:r>
            <a:rPr lang="sl-SI" sz="2000" dirty="0" smtClean="0">
              <a:latin typeface="Comic Sans MS" panose="030F0702030302020204" pitchFamily="66" charset="0"/>
            </a:rPr>
            <a:t>UDOBNO SE NAMESTI.</a:t>
          </a:r>
          <a:endParaRPr lang="sl-SI" sz="2000" dirty="0">
            <a:latin typeface="Comic Sans MS" panose="030F0702030302020204" pitchFamily="66" charset="0"/>
          </a:endParaRPr>
        </a:p>
      </dgm:t>
    </dgm:pt>
    <dgm:pt modelId="{822F28BE-FE70-4A34-99DD-009FF2C669DD}" type="parTrans" cxnId="{9D1DC456-BDE1-4D5D-BBE7-906C993E657D}">
      <dgm:prSet/>
      <dgm:spPr/>
      <dgm:t>
        <a:bodyPr/>
        <a:lstStyle/>
        <a:p>
          <a:endParaRPr lang="sl-SI"/>
        </a:p>
      </dgm:t>
    </dgm:pt>
    <dgm:pt modelId="{47309E46-CE04-40AD-A820-24DC917A9847}" type="sibTrans" cxnId="{9D1DC456-BDE1-4D5D-BBE7-906C993E657D}">
      <dgm:prSet/>
      <dgm:spPr/>
      <dgm:t>
        <a:bodyPr/>
        <a:lstStyle/>
        <a:p>
          <a:endParaRPr lang="sl-SI"/>
        </a:p>
      </dgm:t>
    </dgm:pt>
    <dgm:pt modelId="{D21EA325-4B96-4697-B687-7ECB9ABD06F8}">
      <dgm:prSet custT="1"/>
      <dgm:spPr>
        <a:effectLst>
          <a:softEdge rad="127000"/>
        </a:effectLst>
      </dgm:spPr>
      <dgm:t>
        <a:bodyPr/>
        <a:lstStyle/>
        <a:p>
          <a:r>
            <a:rPr lang="sl-SI" sz="2000" dirty="0" smtClean="0">
              <a:latin typeface="Comic Sans MS" panose="030F0702030302020204" pitchFamily="66" charset="0"/>
            </a:rPr>
            <a:t>MED POSLUŠANJEM SE ZAMISLI, ZAKAJ JE SKLADATELJ SKLADBI DAL TAK NASLOV.</a:t>
          </a:r>
        </a:p>
      </dgm:t>
    </dgm:pt>
    <dgm:pt modelId="{08858D95-58FA-4846-8CC3-AD12674B2526}" type="parTrans" cxnId="{D871144D-7BDA-4AA0-83CE-640460853EF3}">
      <dgm:prSet/>
      <dgm:spPr/>
      <dgm:t>
        <a:bodyPr/>
        <a:lstStyle/>
        <a:p>
          <a:endParaRPr lang="sl-SI"/>
        </a:p>
      </dgm:t>
    </dgm:pt>
    <dgm:pt modelId="{CA1B8777-E2E5-4FC2-97F2-42BBA435F742}" type="sibTrans" cxnId="{D871144D-7BDA-4AA0-83CE-640460853EF3}">
      <dgm:prSet/>
      <dgm:spPr/>
      <dgm:t>
        <a:bodyPr/>
        <a:lstStyle/>
        <a:p>
          <a:endParaRPr lang="sl-SI"/>
        </a:p>
      </dgm:t>
    </dgm:pt>
    <dgm:pt modelId="{49A2506D-288D-4BE9-8389-AE26340A845D}">
      <dgm:prSet custT="1"/>
      <dgm:spPr>
        <a:effectLst>
          <a:softEdge rad="127000"/>
        </a:effectLst>
      </dgm:spPr>
      <dgm:t>
        <a:bodyPr/>
        <a:lstStyle/>
        <a:p>
          <a:r>
            <a:rPr lang="sl-SI" sz="2000" dirty="0" smtClean="0">
              <a:latin typeface="Comic Sans MS" panose="030F0702030302020204" pitchFamily="66" charset="0"/>
            </a:rPr>
            <a:t>KLIKNI NA ZVOČNIK.</a:t>
          </a:r>
        </a:p>
      </dgm:t>
    </dgm:pt>
    <dgm:pt modelId="{DC96EF16-61C6-415F-A439-7D11D33AF2D6}" type="parTrans" cxnId="{C9ED7BB8-3AEB-479D-A7F1-650857BB8F8C}">
      <dgm:prSet/>
      <dgm:spPr/>
      <dgm:t>
        <a:bodyPr/>
        <a:lstStyle/>
        <a:p>
          <a:endParaRPr lang="sl-SI"/>
        </a:p>
      </dgm:t>
    </dgm:pt>
    <dgm:pt modelId="{7100399E-C5CA-44DE-8E42-CF6CC0636265}" type="sibTrans" cxnId="{C9ED7BB8-3AEB-479D-A7F1-650857BB8F8C}">
      <dgm:prSet/>
      <dgm:spPr/>
      <dgm:t>
        <a:bodyPr/>
        <a:lstStyle/>
        <a:p>
          <a:endParaRPr lang="sl-SI"/>
        </a:p>
      </dgm:t>
    </dgm:pt>
    <dgm:pt modelId="{5C5C9A17-BC62-4B96-8B19-6BD7B275E7F3}">
      <dgm:prSet phldrT="[besedilo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algn="ctr"/>
          <a:r>
            <a:rPr lang="sl-SI" sz="2400" b="1" dirty="0" smtClean="0">
              <a:latin typeface="Comic Sans MS" panose="030F0702030302020204" pitchFamily="66" charset="0"/>
            </a:rPr>
            <a:t>SKLADBO JE NAPISAL SKLADATELJ </a:t>
          </a:r>
        </a:p>
        <a:p>
          <a:pPr algn="ctr"/>
          <a:r>
            <a:rPr lang="sl-SI" sz="24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JACOBUS GALLUS PETELIN</a:t>
          </a:r>
          <a:r>
            <a:rPr lang="sl-SI" sz="2400" b="1" dirty="0" smtClean="0">
              <a:latin typeface="Comic Sans MS" panose="030F0702030302020204" pitchFamily="66" charset="0"/>
            </a:rPr>
            <a:t>.</a:t>
          </a:r>
          <a:endParaRPr lang="sl-SI" sz="2400" b="1" dirty="0">
            <a:latin typeface="Comic Sans MS" panose="030F0702030302020204" pitchFamily="66" charset="0"/>
          </a:endParaRPr>
        </a:p>
      </dgm:t>
    </dgm:pt>
    <dgm:pt modelId="{E73B832B-1F7E-4743-89F9-3180F7C54B84}" type="parTrans" cxnId="{ED358B7B-7671-4DB6-800B-3A7CB6AFCB95}">
      <dgm:prSet/>
      <dgm:spPr/>
      <dgm:t>
        <a:bodyPr/>
        <a:lstStyle/>
        <a:p>
          <a:endParaRPr lang="sl-SI"/>
        </a:p>
      </dgm:t>
    </dgm:pt>
    <dgm:pt modelId="{817266B4-0F38-4E47-89B9-43E56910AEEE}" type="sibTrans" cxnId="{ED358B7B-7671-4DB6-800B-3A7CB6AFCB95}">
      <dgm:prSet/>
      <dgm:spPr/>
      <dgm:t>
        <a:bodyPr/>
        <a:lstStyle/>
        <a:p>
          <a:endParaRPr lang="sl-SI"/>
        </a:p>
      </dgm:t>
    </dgm:pt>
    <dgm:pt modelId="{ED9B8676-D520-4844-91D1-2B6D1548FE68}" type="pres">
      <dgm:prSet presAssocID="{74BCDF71-8A2D-4196-A85D-2DFBA619F5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950FCB67-3FF1-492E-9357-BB01A16C27A3}" type="pres">
      <dgm:prSet presAssocID="{5C5C9A17-BC62-4B96-8B19-6BD7B275E7F3}" presName="parentLin" presStyleCnt="0"/>
      <dgm:spPr/>
    </dgm:pt>
    <dgm:pt modelId="{70883437-4D0A-4813-B4C0-64987D4CB4E4}" type="pres">
      <dgm:prSet presAssocID="{5C5C9A17-BC62-4B96-8B19-6BD7B275E7F3}" presName="parentLeftMargin" presStyleLbl="node1" presStyleIdx="0" presStyleCnt="1"/>
      <dgm:spPr/>
      <dgm:t>
        <a:bodyPr/>
        <a:lstStyle/>
        <a:p>
          <a:endParaRPr lang="sl-SI"/>
        </a:p>
      </dgm:t>
    </dgm:pt>
    <dgm:pt modelId="{3AD771B6-DA3F-40B7-8CA4-FE9BAB2DF582}" type="pres">
      <dgm:prSet presAssocID="{5C5C9A17-BC62-4B96-8B19-6BD7B275E7F3}" presName="parentText" presStyleLbl="node1" presStyleIdx="0" presStyleCnt="1" custScaleX="143597" custScaleY="61012" custLinFactNeighborX="-58126" custLinFactNeighborY="-28249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96482B-4179-4200-A64F-738311F60B48}" type="pres">
      <dgm:prSet presAssocID="{5C5C9A17-BC62-4B96-8B19-6BD7B275E7F3}" presName="negativeSpace" presStyleCnt="0"/>
      <dgm:spPr/>
    </dgm:pt>
    <dgm:pt modelId="{D9557A87-44D0-4926-8961-DD837CB07D4C}" type="pres">
      <dgm:prSet presAssocID="{5C5C9A17-BC62-4B96-8B19-6BD7B275E7F3}" presName="childText" presStyleLbl="conFgAcc1" presStyleIdx="0" presStyleCnt="1" custScaleY="7563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C45F2E0-9A6C-4E93-AC08-872A6CBE9B21}" type="presOf" srcId="{D21EA325-4B96-4697-B687-7ECB9ABD06F8}" destId="{D9557A87-44D0-4926-8961-DD837CB07D4C}" srcOrd="0" destOrd="1" presId="urn:microsoft.com/office/officeart/2005/8/layout/list1"/>
    <dgm:cxn modelId="{C9ED7BB8-3AEB-479D-A7F1-650857BB8F8C}" srcId="{5C5C9A17-BC62-4B96-8B19-6BD7B275E7F3}" destId="{49A2506D-288D-4BE9-8389-AE26340A845D}" srcOrd="2" destOrd="0" parTransId="{DC96EF16-61C6-415F-A439-7D11D33AF2D6}" sibTransId="{7100399E-C5CA-44DE-8E42-CF6CC0636265}"/>
    <dgm:cxn modelId="{620A05FD-2D86-455A-8461-C66FE2AC8C6C}" type="presOf" srcId="{49A2506D-288D-4BE9-8389-AE26340A845D}" destId="{D9557A87-44D0-4926-8961-DD837CB07D4C}" srcOrd="0" destOrd="2" presId="urn:microsoft.com/office/officeart/2005/8/layout/list1"/>
    <dgm:cxn modelId="{55DEB084-E253-4361-A53E-C1151FF9ADAA}" type="presOf" srcId="{5C5C9A17-BC62-4B96-8B19-6BD7B275E7F3}" destId="{70883437-4D0A-4813-B4C0-64987D4CB4E4}" srcOrd="0" destOrd="0" presId="urn:microsoft.com/office/officeart/2005/8/layout/list1"/>
    <dgm:cxn modelId="{ED358B7B-7671-4DB6-800B-3A7CB6AFCB95}" srcId="{74BCDF71-8A2D-4196-A85D-2DFBA619F591}" destId="{5C5C9A17-BC62-4B96-8B19-6BD7B275E7F3}" srcOrd="0" destOrd="0" parTransId="{E73B832B-1F7E-4743-89F9-3180F7C54B84}" sibTransId="{817266B4-0F38-4E47-89B9-43E56910AEEE}"/>
    <dgm:cxn modelId="{9D1DC456-BDE1-4D5D-BBE7-906C993E657D}" srcId="{5C5C9A17-BC62-4B96-8B19-6BD7B275E7F3}" destId="{663030DC-AFA7-42E7-90AD-D890444CBCC5}" srcOrd="0" destOrd="0" parTransId="{822F28BE-FE70-4A34-99DD-009FF2C669DD}" sibTransId="{47309E46-CE04-40AD-A820-24DC917A9847}"/>
    <dgm:cxn modelId="{D871144D-7BDA-4AA0-83CE-640460853EF3}" srcId="{5C5C9A17-BC62-4B96-8B19-6BD7B275E7F3}" destId="{D21EA325-4B96-4697-B687-7ECB9ABD06F8}" srcOrd="1" destOrd="0" parTransId="{08858D95-58FA-4846-8CC3-AD12674B2526}" sibTransId="{CA1B8777-E2E5-4FC2-97F2-42BBA435F742}"/>
    <dgm:cxn modelId="{FA0AECF1-847C-464D-8939-9838C2E3E03F}" type="presOf" srcId="{5C5C9A17-BC62-4B96-8B19-6BD7B275E7F3}" destId="{3AD771B6-DA3F-40B7-8CA4-FE9BAB2DF582}" srcOrd="1" destOrd="0" presId="urn:microsoft.com/office/officeart/2005/8/layout/list1"/>
    <dgm:cxn modelId="{667F6339-4F84-467F-91DF-E1A8D4C23D57}" type="presOf" srcId="{663030DC-AFA7-42E7-90AD-D890444CBCC5}" destId="{D9557A87-44D0-4926-8961-DD837CB07D4C}" srcOrd="0" destOrd="0" presId="urn:microsoft.com/office/officeart/2005/8/layout/list1"/>
    <dgm:cxn modelId="{C294BCE2-6194-4819-8491-A2A98DB4DDB2}" type="presOf" srcId="{74BCDF71-8A2D-4196-A85D-2DFBA619F591}" destId="{ED9B8676-D520-4844-91D1-2B6D1548FE68}" srcOrd="0" destOrd="0" presId="urn:microsoft.com/office/officeart/2005/8/layout/list1"/>
    <dgm:cxn modelId="{90EEECD4-A517-44E3-B245-A83B29E6B190}" type="presParOf" srcId="{ED9B8676-D520-4844-91D1-2B6D1548FE68}" destId="{950FCB67-3FF1-492E-9357-BB01A16C27A3}" srcOrd="0" destOrd="0" presId="urn:microsoft.com/office/officeart/2005/8/layout/list1"/>
    <dgm:cxn modelId="{C46A520D-A96F-4BCB-A004-CC7FAB0B60DE}" type="presParOf" srcId="{950FCB67-3FF1-492E-9357-BB01A16C27A3}" destId="{70883437-4D0A-4813-B4C0-64987D4CB4E4}" srcOrd="0" destOrd="0" presId="urn:microsoft.com/office/officeart/2005/8/layout/list1"/>
    <dgm:cxn modelId="{A4F88423-FBCB-406C-8DB7-16221847DC40}" type="presParOf" srcId="{950FCB67-3FF1-492E-9357-BB01A16C27A3}" destId="{3AD771B6-DA3F-40B7-8CA4-FE9BAB2DF582}" srcOrd="1" destOrd="0" presId="urn:microsoft.com/office/officeart/2005/8/layout/list1"/>
    <dgm:cxn modelId="{B150E60A-6684-4410-AB31-6CF4AB257C00}" type="presParOf" srcId="{ED9B8676-D520-4844-91D1-2B6D1548FE68}" destId="{3B96482B-4179-4200-A64F-738311F60B48}" srcOrd="1" destOrd="0" presId="urn:microsoft.com/office/officeart/2005/8/layout/list1"/>
    <dgm:cxn modelId="{92C34965-D1C9-400D-8FA0-B285CB42E23D}" type="presParOf" srcId="{ED9B8676-D520-4844-91D1-2B6D1548FE68}" destId="{D9557A87-44D0-4926-8961-DD837CB07D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3FDCB-F7CA-4453-89D9-BB28C95D4379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18BCFC6-85F0-429D-ADCB-EB8028C0E6BD}">
      <dgm:prSet custT="1"/>
      <dgm:spPr/>
      <dgm:t>
        <a:bodyPr/>
        <a:lstStyle/>
        <a:p>
          <a:pPr rtl="0"/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NAUČI SE PESMICO.  </a:t>
          </a:r>
          <a:endParaRPr lang="sl-SI" sz="18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1BDB21BC-B15C-48E9-9D9F-905927B30DAF}" type="parTrans" cxnId="{6762F10E-D1FB-45F3-8E6F-45CA3C09BAE4}">
      <dgm:prSet/>
      <dgm:spPr/>
      <dgm:t>
        <a:bodyPr/>
        <a:lstStyle/>
        <a:p>
          <a:endParaRPr lang="sl-SI"/>
        </a:p>
      </dgm:t>
    </dgm:pt>
    <dgm:pt modelId="{009E1F0C-FE73-48D3-B1BC-A300E78FAE24}" type="sibTrans" cxnId="{6762F10E-D1FB-45F3-8E6F-45CA3C09BAE4}">
      <dgm:prSet/>
      <dgm:spPr/>
      <dgm:t>
        <a:bodyPr/>
        <a:lstStyle/>
        <a:p>
          <a:endParaRPr lang="sl-SI"/>
        </a:p>
      </dgm:t>
    </dgm:pt>
    <dgm:pt modelId="{B3D69418-3C9D-4E4B-85C4-9F61D7084627}">
      <dgm:prSet custT="1"/>
      <dgm:spPr/>
      <dgm:t>
        <a:bodyPr/>
        <a:lstStyle/>
        <a:p>
          <a:pPr rtl="0"/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BESEDILO PESMICE </a:t>
          </a:r>
          <a:r>
            <a:rPr lang="sl-SI" sz="1800" u="sng" dirty="0" smtClean="0">
              <a:solidFill>
                <a:srgbClr val="C00000"/>
              </a:solidFill>
              <a:latin typeface="Comic Sans MS" panose="030F0702030302020204" pitchFamily="66" charset="0"/>
            </a:rPr>
            <a:t>PREPIŠI </a:t>
          </a:r>
          <a:r>
            <a:rPr lang="sl-SI" sz="1800" u="sng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rPr>
            <a:t>ALI</a:t>
          </a:r>
          <a:r>
            <a:rPr lang="sl-SI" sz="1800" u="sng" dirty="0" smtClean="0">
              <a:solidFill>
                <a:srgbClr val="C00000"/>
              </a:solidFill>
              <a:latin typeface="Comic Sans MS" panose="030F0702030302020204" pitchFamily="66" charset="0"/>
            </a:rPr>
            <a:t> ZALEPI </a:t>
          </a:r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V ZVEZEK.                                                        NA LEVO STRAN ZVEZKA PIŠI, NA DESNO ILUSTRIRAJ.</a:t>
          </a:r>
          <a:endParaRPr lang="sl-SI" sz="18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B3D397DD-7576-4666-A10F-59EBCD6707C2}" type="parTrans" cxnId="{C08B4271-BA90-4ED3-8C37-2FE27512604F}">
      <dgm:prSet/>
      <dgm:spPr/>
      <dgm:t>
        <a:bodyPr/>
        <a:lstStyle/>
        <a:p>
          <a:endParaRPr lang="sl-SI"/>
        </a:p>
      </dgm:t>
    </dgm:pt>
    <dgm:pt modelId="{B0819C5D-CB0A-4D2F-B3FC-0745898FF322}" type="sibTrans" cxnId="{C08B4271-BA90-4ED3-8C37-2FE27512604F}">
      <dgm:prSet/>
      <dgm:spPr/>
      <dgm:t>
        <a:bodyPr/>
        <a:lstStyle/>
        <a:p>
          <a:endParaRPr lang="sl-SI"/>
        </a:p>
      </dgm:t>
    </dgm:pt>
    <dgm:pt modelId="{51E51718-8B59-43FE-BA56-4A7657ED3CC2}">
      <dgm:prSet custT="1"/>
      <dgm:spPr/>
      <dgm:t>
        <a:bodyPr/>
        <a:lstStyle/>
        <a:p>
          <a:pPr rtl="0"/>
          <a:r>
            <a:rPr lang="sl-SI" sz="18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KO BESEDILO ŽE ZELO DOBRO ZNAŠ, GA LAHKO ZAPOJEŠ TUDI SAM/A. </a:t>
          </a:r>
          <a:endParaRPr lang="sl-SI" sz="18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gm:t>
    </dgm:pt>
    <dgm:pt modelId="{82AFD4CF-BA8F-48B2-9D84-257015BBD097}" type="parTrans" cxnId="{F39DF7B4-22BB-4D78-9017-35F9A7F710CF}">
      <dgm:prSet/>
      <dgm:spPr/>
      <dgm:t>
        <a:bodyPr/>
        <a:lstStyle/>
        <a:p>
          <a:endParaRPr lang="sl-SI"/>
        </a:p>
      </dgm:t>
    </dgm:pt>
    <dgm:pt modelId="{B9C85A66-22EF-49C3-A3B9-DF88BF511078}" type="sibTrans" cxnId="{F39DF7B4-22BB-4D78-9017-35F9A7F710CF}">
      <dgm:prSet/>
      <dgm:spPr/>
      <dgm:t>
        <a:bodyPr/>
        <a:lstStyle/>
        <a:p>
          <a:endParaRPr lang="sl-SI"/>
        </a:p>
      </dgm:t>
    </dgm:pt>
    <dgm:pt modelId="{79C736EC-625A-4328-8D90-261878C2FAF2}" type="pres">
      <dgm:prSet presAssocID="{18A3FDCB-F7CA-4453-89D9-BB28C95D43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4E67C72-B412-44A5-B10E-3D43C057663E}" type="pres">
      <dgm:prSet presAssocID="{F18BCFC6-85F0-429D-ADCB-EB8028C0E6BD}" presName="parentText" presStyleLbl="node1" presStyleIdx="0" presStyleCnt="3" custLinFactY="-36559" custLinFactNeighborX="3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1167089-D6C8-4CA4-9B0D-E730FC0B57F6}" type="pres">
      <dgm:prSet presAssocID="{009E1F0C-FE73-48D3-B1BC-A300E78FAE24}" presName="spacer" presStyleCnt="0"/>
      <dgm:spPr/>
    </dgm:pt>
    <dgm:pt modelId="{1E2482D2-0278-4A8B-8418-ECF0ECA7AE41}" type="pres">
      <dgm:prSet presAssocID="{B3D69418-3C9D-4E4B-85C4-9F61D70846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5ACD67A-FBC0-40C9-BB6F-0F6492B94AEF}" type="pres">
      <dgm:prSet presAssocID="{B0819C5D-CB0A-4D2F-B3FC-0745898FF322}" presName="spacer" presStyleCnt="0"/>
      <dgm:spPr/>
    </dgm:pt>
    <dgm:pt modelId="{1C659C66-9C62-49AB-9C47-A27F71EDAAAE}" type="pres">
      <dgm:prSet presAssocID="{51E51718-8B59-43FE-BA56-4A7657ED3C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A4F5945-3A70-4E6A-B8DA-C1F2C64DFDEE}" type="presOf" srcId="{51E51718-8B59-43FE-BA56-4A7657ED3CC2}" destId="{1C659C66-9C62-49AB-9C47-A27F71EDAAAE}" srcOrd="0" destOrd="0" presId="urn:microsoft.com/office/officeart/2005/8/layout/vList2"/>
    <dgm:cxn modelId="{B4EB136E-CE7E-4FEC-A245-C1D442E05AE6}" type="presOf" srcId="{F18BCFC6-85F0-429D-ADCB-EB8028C0E6BD}" destId="{34E67C72-B412-44A5-B10E-3D43C057663E}" srcOrd="0" destOrd="0" presId="urn:microsoft.com/office/officeart/2005/8/layout/vList2"/>
    <dgm:cxn modelId="{FD0F11FF-5A79-4503-92BF-5DDF14BA948E}" type="presOf" srcId="{18A3FDCB-F7CA-4453-89D9-BB28C95D4379}" destId="{79C736EC-625A-4328-8D90-261878C2FAF2}" srcOrd="0" destOrd="0" presId="urn:microsoft.com/office/officeart/2005/8/layout/vList2"/>
    <dgm:cxn modelId="{6762F10E-D1FB-45F3-8E6F-45CA3C09BAE4}" srcId="{18A3FDCB-F7CA-4453-89D9-BB28C95D4379}" destId="{F18BCFC6-85F0-429D-ADCB-EB8028C0E6BD}" srcOrd="0" destOrd="0" parTransId="{1BDB21BC-B15C-48E9-9D9F-905927B30DAF}" sibTransId="{009E1F0C-FE73-48D3-B1BC-A300E78FAE24}"/>
    <dgm:cxn modelId="{F39DF7B4-22BB-4D78-9017-35F9A7F710CF}" srcId="{18A3FDCB-F7CA-4453-89D9-BB28C95D4379}" destId="{51E51718-8B59-43FE-BA56-4A7657ED3CC2}" srcOrd="2" destOrd="0" parTransId="{82AFD4CF-BA8F-48B2-9D84-257015BBD097}" sibTransId="{B9C85A66-22EF-49C3-A3B9-DF88BF511078}"/>
    <dgm:cxn modelId="{C08B4271-BA90-4ED3-8C37-2FE27512604F}" srcId="{18A3FDCB-F7CA-4453-89D9-BB28C95D4379}" destId="{B3D69418-3C9D-4E4B-85C4-9F61D7084627}" srcOrd="1" destOrd="0" parTransId="{B3D397DD-7576-4666-A10F-59EBCD6707C2}" sibTransId="{B0819C5D-CB0A-4D2F-B3FC-0745898FF322}"/>
    <dgm:cxn modelId="{385CB007-858F-441D-B700-D5546675D624}" type="presOf" srcId="{B3D69418-3C9D-4E4B-85C4-9F61D7084627}" destId="{1E2482D2-0278-4A8B-8418-ECF0ECA7AE41}" srcOrd="0" destOrd="0" presId="urn:microsoft.com/office/officeart/2005/8/layout/vList2"/>
    <dgm:cxn modelId="{0422440B-37B9-4FCA-9247-74C540B7DA95}" type="presParOf" srcId="{79C736EC-625A-4328-8D90-261878C2FAF2}" destId="{34E67C72-B412-44A5-B10E-3D43C057663E}" srcOrd="0" destOrd="0" presId="urn:microsoft.com/office/officeart/2005/8/layout/vList2"/>
    <dgm:cxn modelId="{E10A13A8-0396-4CC1-A92E-CA9F0E9BA3EA}" type="presParOf" srcId="{79C736EC-625A-4328-8D90-261878C2FAF2}" destId="{B1167089-D6C8-4CA4-9B0D-E730FC0B57F6}" srcOrd="1" destOrd="0" presId="urn:microsoft.com/office/officeart/2005/8/layout/vList2"/>
    <dgm:cxn modelId="{7D2779A5-1C1E-4F09-A686-A759B550241F}" type="presParOf" srcId="{79C736EC-625A-4328-8D90-261878C2FAF2}" destId="{1E2482D2-0278-4A8B-8418-ECF0ECA7AE41}" srcOrd="2" destOrd="0" presId="urn:microsoft.com/office/officeart/2005/8/layout/vList2"/>
    <dgm:cxn modelId="{53CFC331-0898-4A2B-BB75-1119A82739E0}" type="presParOf" srcId="{79C736EC-625A-4328-8D90-261878C2FAF2}" destId="{25ACD67A-FBC0-40C9-BB6F-0F6492B94AEF}" srcOrd="3" destOrd="0" presId="urn:microsoft.com/office/officeart/2005/8/layout/vList2"/>
    <dgm:cxn modelId="{FEA08697-35D5-428B-B811-03BE9510446A}" type="presParOf" srcId="{79C736EC-625A-4328-8D90-261878C2FAF2}" destId="{1C659C66-9C62-49AB-9C47-A27F71EDAA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57A87-44D0-4926-8961-DD837CB07D4C}">
      <dsp:nvSpPr>
        <dsp:cNvPr id="0" name=""/>
        <dsp:cNvSpPr/>
      </dsp:nvSpPr>
      <dsp:spPr>
        <a:xfrm>
          <a:off x="0" y="1103905"/>
          <a:ext cx="9829472" cy="2172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876" tIns="645668" rIns="76287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Comic Sans MS" panose="030F0702030302020204" pitchFamily="66" charset="0"/>
            </a:rPr>
            <a:t>UDOBNO SE NAMESTI.</a:t>
          </a:r>
          <a:endParaRPr lang="sl-SI" sz="2000" kern="1200" dirty="0">
            <a:latin typeface="Comic Sans MS" panose="030F0702030302020204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Comic Sans MS" panose="030F0702030302020204" pitchFamily="66" charset="0"/>
            </a:rPr>
            <a:t>MED POSLUŠANJEM SE ZAMISLI, ZAKAJ JE SKLADATELJ SKLADBI DAL TAK NASLOV.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kern="1200" dirty="0" smtClean="0">
              <a:latin typeface="Comic Sans MS" panose="030F0702030302020204" pitchFamily="66" charset="0"/>
            </a:rPr>
            <a:t>KLIKNI NA ZVOČNIK.</a:t>
          </a:r>
        </a:p>
      </dsp:txBody>
      <dsp:txXfrm>
        <a:off x="0" y="1103905"/>
        <a:ext cx="9829472" cy="2172784"/>
      </dsp:txXfrm>
    </dsp:sp>
    <dsp:sp modelId="{3AD771B6-DA3F-40B7-8CA4-FE9BAB2DF582}">
      <dsp:nvSpPr>
        <dsp:cNvPr id="0" name=""/>
        <dsp:cNvSpPr/>
      </dsp:nvSpPr>
      <dsp:spPr>
        <a:xfrm>
          <a:off x="194946" y="362155"/>
          <a:ext cx="9359343" cy="1152687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71" tIns="0" rIns="260071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latin typeface="Comic Sans MS" panose="030F0702030302020204" pitchFamily="66" charset="0"/>
            </a:rPr>
            <a:t>SKLADBO JE NAPISAL SKLADATELJ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JACOBUS GALLUS PETELIN</a:t>
          </a:r>
          <a:r>
            <a:rPr lang="sl-SI" sz="2400" b="1" kern="1200" dirty="0" smtClean="0">
              <a:latin typeface="Comic Sans MS" panose="030F0702030302020204" pitchFamily="66" charset="0"/>
            </a:rPr>
            <a:t>.</a:t>
          </a:r>
          <a:endParaRPr lang="sl-SI" sz="2400" b="1" kern="1200" dirty="0">
            <a:latin typeface="Comic Sans MS" panose="030F0702030302020204" pitchFamily="66" charset="0"/>
          </a:endParaRPr>
        </a:p>
      </dsp:txBody>
      <dsp:txXfrm>
        <a:off x="251216" y="418425"/>
        <a:ext cx="9246803" cy="1040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67C72-B412-44A5-B10E-3D43C057663E}">
      <dsp:nvSpPr>
        <dsp:cNvPr id="0" name=""/>
        <dsp:cNvSpPr/>
      </dsp:nvSpPr>
      <dsp:spPr>
        <a:xfrm>
          <a:off x="0" y="0"/>
          <a:ext cx="5310017" cy="13210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NAUČI SE PESMICO.  </a:t>
          </a:r>
          <a:endParaRPr lang="sl-SI" sz="1800" kern="12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>
        <a:off x="64488" y="64488"/>
        <a:ext cx="5181041" cy="1192072"/>
      </dsp:txXfrm>
    </dsp:sp>
    <dsp:sp modelId="{1E2482D2-0278-4A8B-8418-ECF0ECA7AE41}">
      <dsp:nvSpPr>
        <dsp:cNvPr id="0" name=""/>
        <dsp:cNvSpPr/>
      </dsp:nvSpPr>
      <dsp:spPr>
        <a:xfrm>
          <a:off x="0" y="1335437"/>
          <a:ext cx="5310017" cy="132104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BESEDILO PESMICE </a:t>
          </a:r>
          <a:r>
            <a:rPr lang="sl-SI" sz="1800" u="sng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PREPIŠI </a:t>
          </a:r>
          <a:r>
            <a:rPr lang="sl-SI" sz="1800" u="sng" kern="12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rPr>
            <a:t>ALI</a:t>
          </a:r>
          <a:r>
            <a:rPr lang="sl-SI" sz="1800" u="sng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 ZALEPI </a:t>
          </a: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V ZVEZEK.                                                        NA LEVO STRAN ZVEZKA PIŠI, NA DESNO ILUSTRIRAJ.</a:t>
          </a:r>
          <a:endParaRPr lang="sl-SI" sz="1800" kern="12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>
        <a:off x="64488" y="1399925"/>
        <a:ext cx="5181041" cy="1192072"/>
      </dsp:txXfrm>
    </dsp:sp>
    <dsp:sp modelId="{1C659C66-9C62-49AB-9C47-A27F71EDAAAE}">
      <dsp:nvSpPr>
        <dsp:cNvPr id="0" name=""/>
        <dsp:cNvSpPr/>
      </dsp:nvSpPr>
      <dsp:spPr>
        <a:xfrm>
          <a:off x="0" y="2669705"/>
          <a:ext cx="5310017" cy="132104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rPr>
            <a:t>KO BESEDILO ŽE ZELO DOBRO ZNAŠ, GA LAHKO ZAPOJEŠ TUDI SAM/A. </a:t>
          </a:r>
          <a:endParaRPr lang="sl-SI" sz="1800" kern="1200" dirty="0">
            <a:solidFill>
              <a:schemeClr val="tx2">
                <a:lumMod val="50000"/>
              </a:schemeClr>
            </a:solidFill>
            <a:latin typeface="Comic Sans MS" panose="030F0702030302020204" pitchFamily="66" charset="0"/>
          </a:endParaRPr>
        </a:p>
      </dsp:txBody>
      <dsp:txXfrm>
        <a:off x="64488" y="2734193"/>
        <a:ext cx="5181041" cy="1192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7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9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3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82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7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8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66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9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Layout" Target="../diagrams/layout2.xml"/><Relationship Id="rId11" Type="http://schemas.openxmlformats.org/officeDocument/2006/relationships/image" Target="../media/image2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EF5264C-002F-4C56-96EB-9879EB908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475" y="3495361"/>
            <a:ext cx="6633713" cy="14389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PESEM KOKLJA</a:t>
            </a:r>
            <a:br>
              <a:rPr lang="sl-SI" sz="4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sl-SI" sz="4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4CEFE683-FD64-41ED-A06A-39CD83302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486" y="362006"/>
            <a:ext cx="9144000" cy="23742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0"/>
          </a:effectLst>
        </p:spPr>
        <p:txBody>
          <a:bodyPr>
            <a:normAutofit/>
          </a:bodyPr>
          <a:lstStyle/>
          <a:p>
            <a:endParaRPr lang="sl-SI" sz="5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5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GLASBENA UMETNOST</a:t>
            </a:r>
            <a:endParaRPr lang="sl-SI" sz="5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82" y="3555947"/>
            <a:ext cx="3481659" cy="232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987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PRISLUHNI SKLADBI Z NASLOVOM </a:t>
            </a:r>
            <a:r>
              <a:rPr lang="sl-SI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KOKOŠ</a:t>
            </a:r>
            <a:endParaRPr lang="sl-SI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3990767"/>
              </p:ext>
            </p:extLst>
          </p:nvPr>
        </p:nvGraphicFramePr>
        <p:xfrm>
          <a:off x="1005305" y="2139351"/>
          <a:ext cx="9829472" cy="417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J.G.Petelin, KOKL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4751178"/>
            <a:ext cx="487363" cy="4873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9168" y="4601170"/>
            <a:ext cx="2140877" cy="1941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26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519023" y="471130"/>
            <a:ext cx="10515600" cy="1325563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PRISLUHNI PESMICI, </a:t>
            </a:r>
            <a:br>
              <a:rPr lang="sl-SI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sl-SI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KI SE JO BOSTE DANES NAUČILI.</a:t>
            </a:r>
            <a:endParaRPr lang="sl-SI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4826" y="2084417"/>
            <a:ext cx="6034212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KOKLJA_besedilo in melodi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1213" y="2084417"/>
            <a:ext cx="487363" cy="48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701" y="4070096"/>
            <a:ext cx="2430375" cy="227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09" y="4070095"/>
            <a:ext cx="1971677" cy="219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52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079E27F-7675-4172-ACB2-BC4A14B0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047" y="339339"/>
            <a:ext cx="5244369" cy="1051017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sl-SI" sz="4800" dirty="0" smtClean="0">
                <a:latin typeface="+mn-lt"/>
              </a:rPr>
              <a:t>KOKLJA</a:t>
            </a:r>
            <a:endParaRPr lang="sl-SI" sz="480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878" y="1889185"/>
            <a:ext cx="5896827" cy="44001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24" y="4589234"/>
            <a:ext cx="1724823" cy="17000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548" y="3374634"/>
            <a:ext cx="2238375" cy="2914650"/>
          </a:xfrm>
          <a:prstGeom prst="rect">
            <a:avLst/>
          </a:prstGeom>
        </p:spPr>
      </p:pic>
      <p:pic>
        <p:nvPicPr>
          <p:cNvPr id="7" name="KOKLJA_besedilo in melodij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4345" y="621165"/>
            <a:ext cx="487363" cy="48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899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7585" y="323761"/>
            <a:ext cx="4658264" cy="6154898"/>
          </a:xfrm>
          <a:prstGeom prst="rect">
            <a:avLst/>
          </a:prstGeom>
        </p:spPr>
      </p:pic>
      <p:graphicFrame>
        <p:nvGraphicFramePr>
          <p:cNvPr id="8" name="Označba mest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869759"/>
              </p:ext>
            </p:extLst>
          </p:nvPr>
        </p:nvGraphicFramePr>
        <p:xfrm>
          <a:off x="5835312" y="750408"/>
          <a:ext cx="5310017" cy="399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3492" y="828134"/>
            <a:ext cx="910681" cy="118582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KOKLJA klav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90320" y="5068258"/>
            <a:ext cx="487363" cy="48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71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D4A0231ACF1C4DAA7B7D0BD3D4F602" ma:contentTypeVersion="10" ma:contentTypeDescription="Ustvari nov dokument." ma:contentTypeScope="" ma:versionID="868768dc73e193a6e275fe36418934ec">
  <xsd:schema xmlns:xsd="http://www.w3.org/2001/XMLSchema" xmlns:xs="http://www.w3.org/2001/XMLSchema" xmlns:p="http://schemas.microsoft.com/office/2006/metadata/properties" xmlns:ns3="923f68c4-1fa4-4a75-8eb6-8ad74e582c3f" xmlns:ns4="6015d49d-b611-43f7-a30b-cc51b7686aa7" targetNamespace="http://schemas.microsoft.com/office/2006/metadata/properties" ma:root="true" ma:fieldsID="b6d97a1bdb137b1d39b15ec7341d562f" ns3:_="" ns4:_="">
    <xsd:import namespace="923f68c4-1fa4-4a75-8eb6-8ad74e582c3f"/>
    <xsd:import namespace="6015d49d-b611-43f7-a30b-cc51b7686a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f68c4-1fa4-4a75-8eb6-8ad74e582c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5d49d-b611-43f7-a30b-cc51b7686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C7D914-7407-49CA-9FC7-47C13E04E47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6015d49d-b611-43f7-a30b-cc51b7686aa7"/>
    <ds:schemaRef ds:uri="http://purl.org/dc/elements/1.1/"/>
    <ds:schemaRef ds:uri="http://schemas.microsoft.com/office/2006/metadata/properties"/>
    <ds:schemaRef ds:uri="923f68c4-1fa4-4a75-8eb6-8ad74e582c3f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338D568-339A-4121-B818-22790C2A2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CD3511-6D73-488F-B490-3821F1F47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f68c4-1fa4-4a75-8eb6-8ad74e582c3f"/>
    <ds:schemaRef ds:uri="6015d49d-b611-43f7-a30b-cc51b7686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75</Words>
  <Application>Microsoft Office PowerPoint</Application>
  <PresentationFormat>Širokozaslonsko</PresentationFormat>
  <Paragraphs>14</Paragraphs>
  <Slides>5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Officeova tema</vt:lpstr>
      <vt:lpstr>     PESEM KOKLJA </vt:lpstr>
      <vt:lpstr>PRISLUHNI SKLADBI Z NASLOVOM KOKOŠ</vt:lpstr>
      <vt:lpstr>PRISLUHNI PESMICI,  KI SE JO BOSTE DANES NAUČILI.</vt:lpstr>
      <vt:lpstr>KOKLJA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Veverica</dc:title>
  <dc:creator>Martina Zajc</dc:creator>
  <cp:lastModifiedBy>Anita</cp:lastModifiedBy>
  <cp:revision>23</cp:revision>
  <dcterms:created xsi:type="dcterms:W3CDTF">2019-11-07T20:55:07Z</dcterms:created>
  <dcterms:modified xsi:type="dcterms:W3CDTF">2020-12-02T02:55:37Z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0x010100DDD4A0231ACF1C4DAA7B7D0BD3D4F602</vt:lpwstr>
  </property>
</Properties>
</file>