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rANhnV9y5U" TargetMode="External"/><Relationship Id="rId1" Type="http://schemas.openxmlformats.org/officeDocument/2006/relationships/hyperlink" Target="https://www.youtube.com/watch?v=qQ6L8SPynyU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rANhnV9y5U" TargetMode="External"/><Relationship Id="rId1" Type="http://schemas.openxmlformats.org/officeDocument/2006/relationships/hyperlink" Target="https://www.youtube.com/watch?v=qQ6L8SPyny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41BDA-92B5-42E6-BE7E-0956D7DFFF1F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sl-SI"/>
        </a:p>
      </dgm:t>
    </dgm:pt>
    <dgm:pt modelId="{CC993152-52D3-40A7-A014-80719E09609F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ALI IMAMO NA ŠOLI PEVSKI ZBOR?</a:t>
          </a:r>
          <a:endParaRPr lang="sl-SI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D84ADE61-25D5-4A10-915B-D73E8FB9E28D}" type="parTrans" cxnId="{70DFD93D-5A2E-4F53-B0C5-3CF778FF313A}">
      <dgm:prSet/>
      <dgm:spPr/>
      <dgm:t>
        <a:bodyPr/>
        <a:lstStyle/>
        <a:p>
          <a:endParaRPr lang="sl-SI"/>
        </a:p>
      </dgm:t>
    </dgm:pt>
    <dgm:pt modelId="{6DD9F3FA-97AD-4E3B-A599-05E4CA803C32}" type="sibTrans" cxnId="{70DFD93D-5A2E-4F53-B0C5-3CF778FF313A}">
      <dgm:prSet/>
      <dgm:spPr/>
      <dgm:t>
        <a:bodyPr/>
        <a:lstStyle/>
        <a:p>
          <a:endParaRPr lang="sl-SI"/>
        </a:p>
      </dgm:t>
    </dgm:pt>
    <dgm:pt modelId="{8D140445-2A5A-4303-8482-736606CF4D98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KAKO SE IMENUJE?</a:t>
          </a:r>
          <a:endParaRPr lang="sl-SI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C453F6E3-E009-4C89-8C61-F2FF661E4982}" type="parTrans" cxnId="{DBE53A48-9632-4852-BB26-4B7EC5CB8B3C}">
      <dgm:prSet/>
      <dgm:spPr/>
      <dgm:t>
        <a:bodyPr/>
        <a:lstStyle/>
        <a:p>
          <a:endParaRPr lang="sl-SI"/>
        </a:p>
      </dgm:t>
    </dgm:pt>
    <dgm:pt modelId="{14E1F232-B893-44B8-B12A-BBA926A2640D}" type="sibTrans" cxnId="{DBE53A48-9632-4852-BB26-4B7EC5CB8B3C}">
      <dgm:prSet/>
      <dgm:spPr/>
      <dgm:t>
        <a:bodyPr/>
        <a:lstStyle/>
        <a:p>
          <a:endParaRPr lang="sl-SI"/>
        </a:p>
      </dgm:t>
    </dgm:pt>
    <dgm:pt modelId="{5A6365EB-BA97-4738-9CA5-C1C604E33CCC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KOLIKO PEVCEV SESTAVLJA OPZ?</a:t>
          </a:r>
          <a:endParaRPr lang="sl-SI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54C0A534-9C93-4BC9-8EBF-F366DB1714C9}" type="parTrans" cxnId="{A4DA604C-D4D6-4045-BFC9-9FBE80BA7495}">
      <dgm:prSet/>
      <dgm:spPr/>
      <dgm:t>
        <a:bodyPr/>
        <a:lstStyle/>
        <a:p>
          <a:endParaRPr lang="sl-SI"/>
        </a:p>
      </dgm:t>
    </dgm:pt>
    <dgm:pt modelId="{620FACEC-F524-430B-84EA-B9EFF504F986}" type="sibTrans" cxnId="{A4DA604C-D4D6-4045-BFC9-9FBE80BA7495}">
      <dgm:prSet/>
      <dgm:spPr/>
      <dgm:t>
        <a:bodyPr/>
        <a:lstStyle/>
        <a:p>
          <a:endParaRPr lang="sl-SI"/>
        </a:p>
      </dgm:t>
    </dgm:pt>
    <dgm:pt modelId="{38972985-F8CC-4617-A751-1EC2131922E5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KDO JIH UČI PETI?</a:t>
          </a:r>
          <a:endParaRPr lang="sl-SI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88B3613C-E0F1-4EB8-B25B-3C051A2E6207}" type="parTrans" cxnId="{A33CC255-9CF8-40BE-A007-2DD7C8A81077}">
      <dgm:prSet/>
      <dgm:spPr/>
      <dgm:t>
        <a:bodyPr/>
        <a:lstStyle/>
        <a:p>
          <a:endParaRPr lang="sl-SI"/>
        </a:p>
      </dgm:t>
    </dgm:pt>
    <dgm:pt modelId="{57F0F5CA-CC81-48D8-861B-0CBD69480B8D}" type="sibTrans" cxnId="{A33CC255-9CF8-40BE-A007-2DD7C8A81077}">
      <dgm:prSet/>
      <dgm:spPr/>
      <dgm:t>
        <a:bodyPr/>
        <a:lstStyle/>
        <a:p>
          <a:endParaRPr lang="sl-SI"/>
        </a:p>
      </dgm:t>
    </dgm:pt>
    <dgm:pt modelId="{5E460343-72FF-42C2-A61B-2B077FD19BC8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KOLIKOKRAT NA TEDEN IMAJO VAJE ?</a:t>
          </a:r>
          <a:endParaRPr lang="sl-SI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5E26CAE5-9AB5-4D99-8F98-9902E38F6C12}" type="parTrans" cxnId="{BB1582DF-4E99-4A81-829D-CB03E6EE25E9}">
      <dgm:prSet/>
      <dgm:spPr/>
      <dgm:t>
        <a:bodyPr/>
        <a:lstStyle/>
        <a:p>
          <a:endParaRPr lang="sl-SI"/>
        </a:p>
      </dgm:t>
    </dgm:pt>
    <dgm:pt modelId="{D14EFE6A-B8DB-4D87-844C-6FCAE778AAC3}" type="sibTrans" cxnId="{BB1582DF-4E99-4A81-829D-CB03E6EE25E9}">
      <dgm:prSet/>
      <dgm:spPr/>
      <dgm:t>
        <a:bodyPr/>
        <a:lstStyle/>
        <a:p>
          <a:endParaRPr lang="sl-SI"/>
        </a:p>
      </dgm:t>
    </dgm:pt>
    <dgm:pt modelId="{52DA351A-3D67-44D8-A406-2FF822A5EB38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ALI IMAMO V RAZREDU UČENCE, KI OBISKUJEJO OPZ?</a:t>
          </a:r>
          <a:endParaRPr lang="sl-SI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BF74E1AD-D8E6-4A75-931E-0081CF7351E4}" type="parTrans" cxnId="{A14FDCD3-6445-41AB-8CEE-D4E7FCE2BB7F}">
      <dgm:prSet/>
      <dgm:spPr/>
      <dgm:t>
        <a:bodyPr/>
        <a:lstStyle/>
        <a:p>
          <a:endParaRPr lang="sl-SI"/>
        </a:p>
      </dgm:t>
    </dgm:pt>
    <dgm:pt modelId="{88FB3010-EF43-41FA-B116-42B1C0C841B3}" type="sibTrans" cxnId="{A14FDCD3-6445-41AB-8CEE-D4E7FCE2BB7F}">
      <dgm:prSet/>
      <dgm:spPr/>
      <dgm:t>
        <a:bodyPr/>
        <a:lstStyle/>
        <a:p>
          <a:endParaRPr lang="sl-SI"/>
        </a:p>
      </dgm:t>
    </dgm:pt>
    <dgm:pt modelId="{DB6021A4-2081-4C32-8D4E-74FADAD5850F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KAKO POTEKA DELO PRI OPZ?</a:t>
          </a:r>
          <a:endParaRPr lang="sl-SI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C3647DC4-DAED-44C2-95C4-8C9DF464BE1D}" type="parTrans" cxnId="{D1266EFA-BC0A-4C89-96BF-94D8AD350E3A}">
      <dgm:prSet/>
      <dgm:spPr/>
      <dgm:t>
        <a:bodyPr/>
        <a:lstStyle/>
        <a:p>
          <a:endParaRPr lang="sl-SI"/>
        </a:p>
      </dgm:t>
    </dgm:pt>
    <dgm:pt modelId="{EEA3D792-7CB5-4782-895A-10C317BAC918}" type="sibTrans" cxnId="{D1266EFA-BC0A-4C89-96BF-94D8AD350E3A}">
      <dgm:prSet/>
      <dgm:spPr/>
      <dgm:t>
        <a:bodyPr/>
        <a:lstStyle/>
        <a:p>
          <a:endParaRPr lang="sl-SI"/>
        </a:p>
      </dgm:t>
    </dgm:pt>
    <dgm:pt modelId="{30070D9A-BE9C-4566-AA13-B131ACAEF916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ZAKAJ POTREBUJE ZBOR ZBOROVODJO?</a:t>
          </a:r>
          <a:endParaRPr lang="sl-SI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DC999C27-F8F0-4C10-85D3-207DCAED8B10}" type="parTrans" cxnId="{4BD1CB6D-5592-485E-BED2-744E62180743}">
      <dgm:prSet/>
      <dgm:spPr/>
      <dgm:t>
        <a:bodyPr/>
        <a:lstStyle/>
        <a:p>
          <a:endParaRPr lang="sl-SI"/>
        </a:p>
      </dgm:t>
    </dgm:pt>
    <dgm:pt modelId="{89C9F701-C810-46CA-9269-8B9BED865B8A}" type="sibTrans" cxnId="{4BD1CB6D-5592-485E-BED2-744E62180743}">
      <dgm:prSet/>
      <dgm:spPr/>
      <dgm:t>
        <a:bodyPr/>
        <a:lstStyle/>
        <a:p>
          <a:endParaRPr lang="sl-SI"/>
        </a:p>
      </dgm:t>
    </dgm:pt>
    <dgm:pt modelId="{8F07C2F4-1D72-4F39-B9B0-803A4EA89A23}" type="pres">
      <dgm:prSet presAssocID="{3F841BDA-92B5-42E6-BE7E-0956D7DFFF1F}" presName="linear" presStyleCnt="0">
        <dgm:presLayoutVars>
          <dgm:animLvl val="lvl"/>
          <dgm:resizeHandles val="exact"/>
        </dgm:presLayoutVars>
      </dgm:prSet>
      <dgm:spPr/>
    </dgm:pt>
    <dgm:pt modelId="{E1FC8D17-78D3-44F1-BE24-39DFD489A575}" type="pres">
      <dgm:prSet presAssocID="{CC993152-52D3-40A7-A014-80719E09609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F606B2CC-BE18-4D01-A03A-71CA9821AFF1}" type="pres">
      <dgm:prSet presAssocID="{6DD9F3FA-97AD-4E3B-A599-05E4CA803C32}" presName="spacer" presStyleCnt="0"/>
      <dgm:spPr/>
    </dgm:pt>
    <dgm:pt modelId="{2429F6C1-63E0-4A85-A162-19B6F7841EB7}" type="pres">
      <dgm:prSet presAssocID="{8D140445-2A5A-4303-8482-736606CF4D9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6ECE8D4-AF38-4696-8599-273EC87C108E}" type="pres">
      <dgm:prSet presAssocID="{14E1F232-B893-44B8-B12A-BBA926A2640D}" presName="spacer" presStyleCnt="0"/>
      <dgm:spPr/>
    </dgm:pt>
    <dgm:pt modelId="{2B6F9ACA-0B2F-4B10-B630-BED1774A9C0F}" type="pres">
      <dgm:prSet presAssocID="{5A6365EB-BA97-4738-9CA5-C1C604E33CC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628952C-6F6C-4A93-8FF1-665D4C0EA86C}" type="pres">
      <dgm:prSet presAssocID="{620FACEC-F524-430B-84EA-B9EFF504F986}" presName="spacer" presStyleCnt="0"/>
      <dgm:spPr/>
    </dgm:pt>
    <dgm:pt modelId="{F38E2974-C68D-494B-9101-C4E8D1E10087}" type="pres">
      <dgm:prSet presAssocID="{38972985-F8CC-4617-A751-1EC2131922E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92E919E-A274-4493-9E76-F1F27A64D318}" type="pres">
      <dgm:prSet presAssocID="{57F0F5CA-CC81-48D8-861B-0CBD69480B8D}" presName="spacer" presStyleCnt="0"/>
      <dgm:spPr/>
    </dgm:pt>
    <dgm:pt modelId="{4D07D7F1-DF90-43B6-821D-D1E4A565F5D1}" type="pres">
      <dgm:prSet presAssocID="{5E460343-72FF-42C2-A61B-2B077FD19BC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31ED939-DC15-4288-B3F2-450FBE1C666D}" type="pres">
      <dgm:prSet presAssocID="{D14EFE6A-B8DB-4D87-844C-6FCAE778AAC3}" presName="spacer" presStyleCnt="0"/>
      <dgm:spPr/>
    </dgm:pt>
    <dgm:pt modelId="{032710AA-218D-4B6E-ABE5-726EEF0DA723}" type="pres">
      <dgm:prSet presAssocID="{52DA351A-3D67-44D8-A406-2FF822A5EB3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5C5E768-20C2-4BAD-AEA4-F5E965D64E1C}" type="pres">
      <dgm:prSet presAssocID="{88FB3010-EF43-41FA-B116-42B1C0C841B3}" presName="spacer" presStyleCnt="0"/>
      <dgm:spPr/>
    </dgm:pt>
    <dgm:pt modelId="{E5307834-7B5E-4044-9A49-7B0445EB3114}" type="pres">
      <dgm:prSet presAssocID="{DB6021A4-2081-4C32-8D4E-74FADAD5850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C16BEBE-6936-4E7F-BE00-D24D09CB3AB0}" type="pres">
      <dgm:prSet presAssocID="{EEA3D792-7CB5-4782-895A-10C317BAC918}" presName="spacer" presStyleCnt="0"/>
      <dgm:spPr/>
    </dgm:pt>
    <dgm:pt modelId="{F9805CD0-47F7-47E5-B299-43C42F496043}" type="pres">
      <dgm:prSet presAssocID="{30070D9A-BE9C-4566-AA13-B131ACAEF91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39062EE-ACE7-44DA-9A8A-00A18C9757D5}" type="presOf" srcId="{30070D9A-BE9C-4566-AA13-B131ACAEF916}" destId="{F9805CD0-47F7-47E5-B299-43C42F496043}" srcOrd="0" destOrd="0" presId="urn:microsoft.com/office/officeart/2005/8/layout/vList2"/>
    <dgm:cxn modelId="{A4DA604C-D4D6-4045-BFC9-9FBE80BA7495}" srcId="{3F841BDA-92B5-42E6-BE7E-0956D7DFFF1F}" destId="{5A6365EB-BA97-4738-9CA5-C1C604E33CCC}" srcOrd="2" destOrd="0" parTransId="{54C0A534-9C93-4BC9-8EBF-F366DB1714C9}" sibTransId="{620FACEC-F524-430B-84EA-B9EFF504F986}"/>
    <dgm:cxn modelId="{A14FDCD3-6445-41AB-8CEE-D4E7FCE2BB7F}" srcId="{3F841BDA-92B5-42E6-BE7E-0956D7DFFF1F}" destId="{52DA351A-3D67-44D8-A406-2FF822A5EB38}" srcOrd="5" destOrd="0" parTransId="{BF74E1AD-D8E6-4A75-931E-0081CF7351E4}" sibTransId="{88FB3010-EF43-41FA-B116-42B1C0C841B3}"/>
    <dgm:cxn modelId="{A33CC255-9CF8-40BE-A007-2DD7C8A81077}" srcId="{3F841BDA-92B5-42E6-BE7E-0956D7DFFF1F}" destId="{38972985-F8CC-4617-A751-1EC2131922E5}" srcOrd="3" destOrd="0" parTransId="{88B3613C-E0F1-4EB8-B25B-3C051A2E6207}" sibTransId="{57F0F5CA-CC81-48D8-861B-0CBD69480B8D}"/>
    <dgm:cxn modelId="{70DFD93D-5A2E-4F53-B0C5-3CF778FF313A}" srcId="{3F841BDA-92B5-42E6-BE7E-0956D7DFFF1F}" destId="{CC993152-52D3-40A7-A014-80719E09609F}" srcOrd="0" destOrd="0" parTransId="{D84ADE61-25D5-4A10-915B-D73E8FB9E28D}" sibTransId="{6DD9F3FA-97AD-4E3B-A599-05E4CA803C32}"/>
    <dgm:cxn modelId="{6D1A927C-2240-4689-932F-B3DB8696ED29}" type="presOf" srcId="{5E460343-72FF-42C2-A61B-2B077FD19BC8}" destId="{4D07D7F1-DF90-43B6-821D-D1E4A565F5D1}" srcOrd="0" destOrd="0" presId="urn:microsoft.com/office/officeart/2005/8/layout/vList2"/>
    <dgm:cxn modelId="{BB1582DF-4E99-4A81-829D-CB03E6EE25E9}" srcId="{3F841BDA-92B5-42E6-BE7E-0956D7DFFF1F}" destId="{5E460343-72FF-42C2-A61B-2B077FD19BC8}" srcOrd="4" destOrd="0" parTransId="{5E26CAE5-9AB5-4D99-8F98-9902E38F6C12}" sibTransId="{D14EFE6A-B8DB-4D87-844C-6FCAE778AAC3}"/>
    <dgm:cxn modelId="{597566CC-236F-4AD3-B3C4-261647200020}" type="presOf" srcId="{38972985-F8CC-4617-A751-1EC2131922E5}" destId="{F38E2974-C68D-494B-9101-C4E8D1E10087}" srcOrd="0" destOrd="0" presId="urn:microsoft.com/office/officeart/2005/8/layout/vList2"/>
    <dgm:cxn modelId="{D1266EFA-BC0A-4C89-96BF-94D8AD350E3A}" srcId="{3F841BDA-92B5-42E6-BE7E-0956D7DFFF1F}" destId="{DB6021A4-2081-4C32-8D4E-74FADAD5850F}" srcOrd="6" destOrd="0" parTransId="{C3647DC4-DAED-44C2-95C4-8C9DF464BE1D}" sibTransId="{EEA3D792-7CB5-4782-895A-10C317BAC918}"/>
    <dgm:cxn modelId="{07B684D2-DE8D-442B-BD10-D942027A69D6}" type="presOf" srcId="{52DA351A-3D67-44D8-A406-2FF822A5EB38}" destId="{032710AA-218D-4B6E-ABE5-726EEF0DA723}" srcOrd="0" destOrd="0" presId="urn:microsoft.com/office/officeart/2005/8/layout/vList2"/>
    <dgm:cxn modelId="{E30A5242-CA58-43C6-BB57-121CDFC11DCA}" type="presOf" srcId="{CC993152-52D3-40A7-A014-80719E09609F}" destId="{E1FC8D17-78D3-44F1-BE24-39DFD489A575}" srcOrd="0" destOrd="0" presId="urn:microsoft.com/office/officeart/2005/8/layout/vList2"/>
    <dgm:cxn modelId="{4101A760-7D06-4403-AFBB-2D885E0FFF35}" type="presOf" srcId="{5A6365EB-BA97-4738-9CA5-C1C604E33CCC}" destId="{2B6F9ACA-0B2F-4B10-B630-BED1774A9C0F}" srcOrd="0" destOrd="0" presId="urn:microsoft.com/office/officeart/2005/8/layout/vList2"/>
    <dgm:cxn modelId="{DBE53A48-9632-4852-BB26-4B7EC5CB8B3C}" srcId="{3F841BDA-92B5-42E6-BE7E-0956D7DFFF1F}" destId="{8D140445-2A5A-4303-8482-736606CF4D98}" srcOrd="1" destOrd="0" parTransId="{C453F6E3-E009-4C89-8C61-F2FF661E4982}" sibTransId="{14E1F232-B893-44B8-B12A-BBA926A2640D}"/>
    <dgm:cxn modelId="{4BD1CB6D-5592-485E-BED2-744E62180743}" srcId="{3F841BDA-92B5-42E6-BE7E-0956D7DFFF1F}" destId="{30070D9A-BE9C-4566-AA13-B131ACAEF916}" srcOrd="7" destOrd="0" parTransId="{DC999C27-F8F0-4C10-85D3-207DCAED8B10}" sibTransId="{89C9F701-C810-46CA-9269-8B9BED865B8A}"/>
    <dgm:cxn modelId="{283C8FB6-1C29-450B-97AF-3619A25148CF}" type="presOf" srcId="{DB6021A4-2081-4C32-8D4E-74FADAD5850F}" destId="{E5307834-7B5E-4044-9A49-7B0445EB3114}" srcOrd="0" destOrd="0" presId="urn:microsoft.com/office/officeart/2005/8/layout/vList2"/>
    <dgm:cxn modelId="{C92AF346-E54D-4987-BBC8-B285D5E97933}" type="presOf" srcId="{8D140445-2A5A-4303-8482-736606CF4D98}" destId="{2429F6C1-63E0-4A85-A162-19B6F7841EB7}" srcOrd="0" destOrd="0" presId="urn:microsoft.com/office/officeart/2005/8/layout/vList2"/>
    <dgm:cxn modelId="{850B444C-CCB6-494F-8217-0F9A03030CF3}" type="presOf" srcId="{3F841BDA-92B5-42E6-BE7E-0956D7DFFF1F}" destId="{8F07C2F4-1D72-4F39-B9B0-803A4EA89A23}" srcOrd="0" destOrd="0" presId="urn:microsoft.com/office/officeart/2005/8/layout/vList2"/>
    <dgm:cxn modelId="{41CEFC14-41EA-4921-B5BF-45443B0F285E}" type="presParOf" srcId="{8F07C2F4-1D72-4F39-B9B0-803A4EA89A23}" destId="{E1FC8D17-78D3-44F1-BE24-39DFD489A575}" srcOrd="0" destOrd="0" presId="urn:microsoft.com/office/officeart/2005/8/layout/vList2"/>
    <dgm:cxn modelId="{0B002F29-B806-41C8-9FDB-BE0C849732C2}" type="presParOf" srcId="{8F07C2F4-1D72-4F39-B9B0-803A4EA89A23}" destId="{F606B2CC-BE18-4D01-A03A-71CA9821AFF1}" srcOrd="1" destOrd="0" presId="urn:microsoft.com/office/officeart/2005/8/layout/vList2"/>
    <dgm:cxn modelId="{6C71A20D-9D7E-48BD-976D-03E2FD35023A}" type="presParOf" srcId="{8F07C2F4-1D72-4F39-B9B0-803A4EA89A23}" destId="{2429F6C1-63E0-4A85-A162-19B6F7841EB7}" srcOrd="2" destOrd="0" presId="urn:microsoft.com/office/officeart/2005/8/layout/vList2"/>
    <dgm:cxn modelId="{3A6846F1-3939-4AE3-B72E-DB996FFD72F2}" type="presParOf" srcId="{8F07C2F4-1D72-4F39-B9B0-803A4EA89A23}" destId="{16ECE8D4-AF38-4696-8599-273EC87C108E}" srcOrd="3" destOrd="0" presId="urn:microsoft.com/office/officeart/2005/8/layout/vList2"/>
    <dgm:cxn modelId="{00FF7968-004A-4931-9653-10FB342B0B36}" type="presParOf" srcId="{8F07C2F4-1D72-4F39-B9B0-803A4EA89A23}" destId="{2B6F9ACA-0B2F-4B10-B630-BED1774A9C0F}" srcOrd="4" destOrd="0" presId="urn:microsoft.com/office/officeart/2005/8/layout/vList2"/>
    <dgm:cxn modelId="{172FC117-24DB-4A8C-8A3B-E4BB0E2CC1AC}" type="presParOf" srcId="{8F07C2F4-1D72-4F39-B9B0-803A4EA89A23}" destId="{4628952C-6F6C-4A93-8FF1-665D4C0EA86C}" srcOrd="5" destOrd="0" presId="urn:microsoft.com/office/officeart/2005/8/layout/vList2"/>
    <dgm:cxn modelId="{972DAB55-0E29-48D0-87B0-F602875A3E87}" type="presParOf" srcId="{8F07C2F4-1D72-4F39-B9B0-803A4EA89A23}" destId="{F38E2974-C68D-494B-9101-C4E8D1E10087}" srcOrd="6" destOrd="0" presId="urn:microsoft.com/office/officeart/2005/8/layout/vList2"/>
    <dgm:cxn modelId="{48972FC8-66A6-4AC1-92EE-24D74F96048D}" type="presParOf" srcId="{8F07C2F4-1D72-4F39-B9B0-803A4EA89A23}" destId="{792E919E-A274-4493-9E76-F1F27A64D318}" srcOrd="7" destOrd="0" presId="urn:microsoft.com/office/officeart/2005/8/layout/vList2"/>
    <dgm:cxn modelId="{B3A2DA14-B6C4-429C-89F3-579674FC7957}" type="presParOf" srcId="{8F07C2F4-1D72-4F39-B9B0-803A4EA89A23}" destId="{4D07D7F1-DF90-43B6-821D-D1E4A565F5D1}" srcOrd="8" destOrd="0" presId="urn:microsoft.com/office/officeart/2005/8/layout/vList2"/>
    <dgm:cxn modelId="{6BA57548-0D20-408D-9ACF-368754A75C2D}" type="presParOf" srcId="{8F07C2F4-1D72-4F39-B9B0-803A4EA89A23}" destId="{D31ED939-DC15-4288-B3F2-450FBE1C666D}" srcOrd="9" destOrd="0" presId="urn:microsoft.com/office/officeart/2005/8/layout/vList2"/>
    <dgm:cxn modelId="{8B725D84-E904-44FF-A7C2-1A0A2B46EBA3}" type="presParOf" srcId="{8F07C2F4-1D72-4F39-B9B0-803A4EA89A23}" destId="{032710AA-218D-4B6E-ABE5-726EEF0DA723}" srcOrd="10" destOrd="0" presId="urn:microsoft.com/office/officeart/2005/8/layout/vList2"/>
    <dgm:cxn modelId="{22FD1A03-5B95-49D7-A1D7-783BBA26F0DA}" type="presParOf" srcId="{8F07C2F4-1D72-4F39-B9B0-803A4EA89A23}" destId="{95C5E768-20C2-4BAD-AEA4-F5E965D64E1C}" srcOrd="11" destOrd="0" presId="urn:microsoft.com/office/officeart/2005/8/layout/vList2"/>
    <dgm:cxn modelId="{62B0F9A9-1C58-42CF-A41B-B9A98A56E068}" type="presParOf" srcId="{8F07C2F4-1D72-4F39-B9B0-803A4EA89A23}" destId="{E5307834-7B5E-4044-9A49-7B0445EB3114}" srcOrd="12" destOrd="0" presId="urn:microsoft.com/office/officeart/2005/8/layout/vList2"/>
    <dgm:cxn modelId="{267C1071-C6CE-4C09-A68F-D3DFD955A049}" type="presParOf" srcId="{8F07C2F4-1D72-4F39-B9B0-803A4EA89A23}" destId="{5C16BEBE-6936-4E7F-BE00-D24D09CB3AB0}" srcOrd="13" destOrd="0" presId="urn:microsoft.com/office/officeart/2005/8/layout/vList2"/>
    <dgm:cxn modelId="{6B324199-2A96-488B-9F8F-94AB8823A33C}" type="presParOf" srcId="{8F07C2F4-1D72-4F39-B9B0-803A4EA89A23}" destId="{F9805CD0-47F7-47E5-B299-43C42F49604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41BDA-92B5-42E6-BE7E-0956D7DFFF1F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CC993152-52D3-40A7-A014-80719E09609F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ALI IMAMO NA ŠOLI PEVSKI ZBOR?  </a:t>
          </a:r>
          <a:r>
            <a:rPr lang="sl-SI" dirty="0" smtClean="0">
              <a:solidFill>
                <a:srgbClr val="FFFF00"/>
              </a:solidFill>
              <a:latin typeface="Comic Sans MS" panose="030F0702030302020204" pitchFamily="66" charset="0"/>
            </a:rPr>
            <a:t>JA.</a:t>
          </a:r>
          <a:endParaRPr lang="sl-SI" dirty="0">
            <a:solidFill>
              <a:srgbClr val="FFFF00"/>
            </a:solidFill>
            <a:latin typeface="Comic Sans MS" panose="030F0702030302020204" pitchFamily="66" charset="0"/>
          </a:endParaRPr>
        </a:p>
      </dgm:t>
    </dgm:pt>
    <dgm:pt modelId="{D84ADE61-25D5-4A10-915B-D73E8FB9E28D}" type="parTrans" cxnId="{70DFD93D-5A2E-4F53-B0C5-3CF778FF313A}">
      <dgm:prSet/>
      <dgm:spPr/>
      <dgm:t>
        <a:bodyPr/>
        <a:lstStyle/>
        <a:p>
          <a:endParaRPr lang="sl-SI"/>
        </a:p>
      </dgm:t>
    </dgm:pt>
    <dgm:pt modelId="{6DD9F3FA-97AD-4E3B-A599-05E4CA803C32}" type="sibTrans" cxnId="{70DFD93D-5A2E-4F53-B0C5-3CF778FF313A}">
      <dgm:prSet/>
      <dgm:spPr/>
      <dgm:t>
        <a:bodyPr/>
        <a:lstStyle/>
        <a:p>
          <a:endParaRPr lang="sl-SI"/>
        </a:p>
      </dgm:t>
    </dgm:pt>
    <dgm:pt modelId="{8D140445-2A5A-4303-8482-736606CF4D98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KAKO SE IMENUJE?  </a:t>
          </a:r>
          <a:r>
            <a:rPr lang="sl-SI" dirty="0" smtClean="0">
              <a:solidFill>
                <a:srgbClr val="FFFF00"/>
              </a:solidFill>
              <a:latin typeface="Comic Sans MS" panose="030F0702030302020204" pitchFamily="66" charset="0"/>
            </a:rPr>
            <a:t>OPZ OŠ TABOR I MARIBOR </a:t>
          </a:r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IN </a:t>
          </a:r>
          <a:r>
            <a:rPr lang="sl-SI" dirty="0" smtClean="0">
              <a:solidFill>
                <a:srgbClr val="FFFF00"/>
              </a:solidFill>
              <a:latin typeface="Comic Sans MS" panose="030F0702030302020204" pitchFamily="66" charset="0"/>
            </a:rPr>
            <a:t>MPZ OŠ TABOR I MARIBOR</a:t>
          </a:r>
          <a:endParaRPr lang="sl-SI" dirty="0">
            <a:solidFill>
              <a:srgbClr val="FFFF00"/>
            </a:solidFill>
            <a:latin typeface="Comic Sans MS" panose="030F0702030302020204" pitchFamily="66" charset="0"/>
          </a:endParaRPr>
        </a:p>
      </dgm:t>
    </dgm:pt>
    <dgm:pt modelId="{C453F6E3-E009-4C89-8C61-F2FF661E4982}" type="parTrans" cxnId="{DBE53A48-9632-4852-BB26-4B7EC5CB8B3C}">
      <dgm:prSet/>
      <dgm:spPr/>
      <dgm:t>
        <a:bodyPr/>
        <a:lstStyle/>
        <a:p>
          <a:endParaRPr lang="sl-SI"/>
        </a:p>
      </dgm:t>
    </dgm:pt>
    <dgm:pt modelId="{14E1F232-B893-44B8-B12A-BBA926A2640D}" type="sibTrans" cxnId="{DBE53A48-9632-4852-BB26-4B7EC5CB8B3C}">
      <dgm:prSet/>
      <dgm:spPr/>
      <dgm:t>
        <a:bodyPr/>
        <a:lstStyle/>
        <a:p>
          <a:endParaRPr lang="sl-SI"/>
        </a:p>
      </dgm:t>
    </dgm:pt>
    <dgm:pt modelId="{5A6365EB-BA97-4738-9CA5-C1C604E33CCC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KOLIKO PEVCEV SESTAVLJA OPZ?  </a:t>
          </a:r>
          <a:r>
            <a:rPr lang="sl-SI" dirty="0" smtClean="0">
              <a:solidFill>
                <a:srgbClr val="FFFF00"/>
              </a:solidFill>
              <a:latin typeface="Comic Sans MS" panose="030F0702030302020204" pitchFamily="66" charset="0"/>
            </a:rPr>
            <a:t>OKOLI 30.</a:t>
          </a:r>
          <a:endParaRPr lang="sl-SI" dirty="0">
            <a:solidFill>
              <a:srgbClr val="FFFF00"/>
            </a:solidFill>
            <a:latin typeface="Comic Sans MS" panose="030F0702030302020204" pitchFamily="66" charset="0"/>
          </a:endParaRPr>
        </a:p>
      </dgm:t>
    </dgm:pt>
    <dgm:pt modelId="{54C0A534-9C93-4BC9-8EBF-F366DB1714C9}" type="parTrans" cxnId="{A4DA604C-D4D6-4045-BFC9-9FBE80BA7495}">
      <dgm:prSet/>
      <dgm:spPr/>
      <dgm:t>
        <a:bodyPr/>
        <a:lstStyle/>
        <a:p>
          <a:endParaRPr lang="sl-SI"/>
        </a:p>
      </dgm:t>
    </dgm:pt>
    <dgm:pt modelId="{620FACEC-F524-430B-84EA-B9EFF504F986}" type="sibTrans" cxnId="{A4DA604C-D4D6-4045-BFC9-9FBE80BA7495}">
      <dgm:prSet/>
      <dgm:spPr/>
      <dgm:t>
        <a:bodyPr/>
        <a:lstStyle/>
        <a:p>
          <a:endParaRPr lang="sl-SI"/>
        </a:p>
      </dgm:t>
    </dgm:pt>
    <dgm:pt modelId="{38972985-F8CC-4617-A751-1EC2131922E5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KDO JIH UČI PETI?   </a:t>
          </a:r>
          <a:r>
            <a:rPr lang="sl-SI" dirty="0" smtClean="0">
              <a:solidFill>
                <a:srgbClr val="FFFF00"/>
              </a:solidFill>
              <a:latin typeface="Comic Sans MS" panose="030F0702030302020204" pitchFamily="66" charset="0"/>
            </a:rPr>
            <a:t>UČITELJICA ANITA RAUTER IN ELIZABETA ZAKRAJŠEK.</a:t>
          </a:r>
          <a:endParaRPr lang="sl-SI" dirty="0">
            <a:solidFill>
              <a:srgbClr val="FFFF00"/>
            </a:solidFill>
            <a:latin typeface="Comic Sans MS" panose="030F0702030302020204" pitchFamily="66" charset="0"/>
          </a:endParaRPr>
        </a:p>
      </dgm:t>
    </dgm:pt>
    <dgm:pt modelId="{88B3613C-E0F1-4EB8-B25B-3C051A2E6207}" type="parTrans" cxnId="{A33CC255-9CF8-40BE-A007-2DD7C8A81077}">
      <dgm:prSet/>
      <dgm:spPr/>
      <dgm:t>
        <a:bodyPr/>
        <a:lstStyle/>
        <a:p>
          <a:endParaRPr lang="sl-SI"/>
        </a:p>
      </dgm:t>
    </dgm:pt>
    <dgm:pt modelId="{57F0F5CA-CC81-48D8-861B-0CBD69480B8D}" type="sibTrans" cxnId="{A33CC255-9CF8-40BE-A007-2DD7C8A81077}">
      <dgm:prSet/>
      <dgm:spPr/>
      <dgm:t>
        <a:bodyPr/>
        <a:lstStyle/>
        <a:p>
          <a:endParaRPr lang="sl-SI"/>
        </a:p>
      </dgm:t>
    </dgm:pt>
    <dgm:pt modelId="{5E460343-72FF-42C2-A61B-2B077FD19BC8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KOLIKOKRAT NA TEDEN IMAJO VAJE ?  </a:t>
          </a:r>
          <a:r>
            <a:rPr lang="sl-SI" dirty="0" smtClean="0">
              <a:solidFill>
                <a:srgbClr val="FFFF00"/>
              </a:solidFill>
              <a:latin typeface="Comic Sans MS" panose="030F0702030302020204" pitchFamily="66" charset="0"/>
            </a:rPr>
            <a:t>OPZ – 2 KRAT NA TEDEN</a:t>
          </a:r>
          <a:endParaRPr lang="sl-SI" dirty="0">
            <a:solidFill>
              <a:srgbClr val="FFFF00"/>
            </a:solidFill>
            <a:latin typeface="Comic Sans MS" panose="030F0702030302020204" pitchFamily="66" charset="0"/>
          </a:endParaRPr>
        </a:p>
      </dgm:t>
    </dgm:pt>
    <dgm:pt modelId="{5E26CAE5-9AB5-4D99-8F98-9902E38F6C12}" type="parTrans" cxnId="{BB1582DF-4E99-4A81-829D-CB03E6EE25E9}">
      <dgm:prSet/>
      <dgm:spPr/>
      <dgm:t>
        <a:bodyPr/>
        <a:lstStyle/>
        <a:p>
          <a:endParaRPr lang="sl-SI"/>
        </a:p>
      </dgm:t>
    </dgm:pt>
    <dgm:pt modelId="{D14EFE6A-B8DB-4D87-844C-6FCAE778AAC3}" type="sibTrans" cxnId="{BB1582DF-4E99-4A81-829D-CB03E6EE25E9}">
      <dgm:prSet/>
      <dgm:spPr/>
      <dgm:t>
        <a:bodyPr/>
        <a:lstStyle/>
        <a:p>
          <a:endParaRPr lang="sl-SI"/>
        </a:p>
      </dgm:t>
    </dgm:pt>
    <dgm:pt modelId="{52DA351A-3D67-44D8-A406-2FF822A5EB38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ALI IMAMO V RAZREDU UČENCE, KI OBISKUJEJO OPZ?  </a:t>
          </a:r>
          <a:r>
            <a:rPr lang="sl-SI" dirty="0" smtClean="0">
              <a:solidFill>
                <a:srgbClr val="FFFF00"/>
              </a:solidFill>
              <a:latin typeface="Comic Sans MS" panose="030F0702030302020204" pitchFamily="66" charset="0"/>
            </a:rPr>
            <a:t>JA.</a:t>
          </a:r>
          <a:endParaRPr lang="sl-SI" dirty="0">
            <a:solidFill>
              <a:srgbClr val="FFFF00"/>
            </a:solidFill>
            <a:latin typeface="Comic Sans MS" panose="030F0702030302020204" pitchFamily="66" charset="0"/>
          </a:endParaRPr>
        </a:p>
      </dgm:t>
    </dgm:pt>
    <dgm:pt modelId="{BF74E1AD-D8E6-4A75-931E-0081CF7351E4}" type="parTrans" cxnId="{A14FDCD3-6445-41AB-8CEE-D4E7FCE2BB7F}">
      <dgm:prSet/>
      <dgm:spPr/>
      <dgm:t>
        <a:bodyPr/>
        <a:lstStyle/>
        <a:p>
          <a:endParaRPr lang="sl-SI"/>
        </a:p>
      </dgm:t>
    </dgm:pt>
    <dgm:pt modelId="{88FB3010-EF43-41FA-B116-42B1C0C841B3}" type="sibTrans" cxnId="{A14FDCD3-6445-41AB-8CEE-D4E7FCE2BB7F}">
      <dgm:prSet/>
      <dgm:spPr/>
      <dgm:t>
        <a:bodyPr/>
        <a:lstStyle/>
        <a:p>
          <a:endParaRPr lang="sl-SI"/>
        </a:p>
      </dgm:t>
    </dgm:pt>
    <dgm:pt modelId="{DB6021A4-2081-4C32-8D4E-74FADAD5850F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KAKO POTEKA DELO PRI OPZ?   </a:t>
          </a:r>
          <a:r>
            <a:rPr lang="sl-SI" dirty="0" smtClean="0">
              <a:solidFill>
                <a:srgbClr val="FFFF00"/>
              </a:solidFill>
              <a:latin typeface="Comic Sans MS" panose="030F0702030302020204" pitchFamily="66" charset="0"/>
            </a:rPr>
            <a:t>OPEVANJE, RITMIČNE VAJE, PETJE PESMI.</a:t>
          </a:r>
          <a:endParaRPr lang="sl-SI" dirty="0">
            <a:solidFill>
              <a:srgbClr val="FFFF00"/>
            </a:solidFill>
            <a:latin typeface="Comic Sans MS" panose="030F0702030302020204" pitchFamily="66" charset="0"/>
          </a:endParaRPr>
        </a:p>
      </dgm:t>
    </dgm:pt>
    <dgm:pt modelId="{C3647DC4-DAED-44C2-95C4-8C9DF464BE1D}" type="parTrans" cxnId="{D1266EFA-BC0A-4C89-96BF-94D8AD350E3A}">
      <dgm:prSet/>
      <dgm:spPr/>
      <dgm:t>
        <a:bodyPr/>
        <a:lstStyle/>
        <a:p>
          <a:endParaRPr lang="sl-SI"/>
        </a:p>
      </dgm:t>
    </dgm:pt>
    <dgm:pt modelId="{EEA3D792-7CB5-4782-895A-10C317BAC918}" type="sibTrans" cxnId="{D1266EFA-BC0A-4C89-96BF-94D8AD350E3A}">
      <dgm:prSet/>
      <dgm:spPr/>
      <dgm:t>
        <a:bodyPr/>
        <a:lstStyle/>
        <a:p>
          <a:endParaRPr lang="sl-SI"/>
        </a:p>
      </dgm:t>
    </dgm:pt>
    <dgm:pt modelId="{30070D9A-BE9C-4566-AA13-B131ACAEF916}">
      <dgm:prSet/>
      <dgm:spPr/>
      <dgm:t>
        <a:bodyPr/>
        <a:lstStyle/>
        <a:p>
          <a:pPr rtl="0"/>
          <a:r>
            <a:rPr lang="sl-SI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ZAKAJ POTREBUJE ZBOR ZBOROVODJO?  </a:t>
          </a:r>
          <a:r>
            <a:rPr lang="sl-SI" dirty="0" smtClean="0">
              <a:solidFill>
                <a:srgbClr val="FFFF00"/>
              </a:solidFill>
              <a:latin typeface="Comic Sans MS" panose="030F0702030302020204" pitchFamily="66" charset="0"/>
            </a:rPr>
            <a:t>…POJASNJUJEJO ODGOVORE</a:t>
          </a:r>
          <a:endParaRPr lang="sl-SI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DC999C27-F8F0-4C10-85D3-207DCAED8B10}" type="parTrans" cxnId="{4BD1CB6D-5592-485E-BED2-744E62180743}">
      <dgm:prSet/>
      <dgm:spPr/>
      <dgm:t>
        <a:bodyPr/>
        <a:lstStyle/>
        <a:p>
          <a:endParaRPr lang="sl-SI"/>
        </a:p>
      </dgm:t>
    </dgm:pt>
    <dgm:pt modelId="{89C9F701-C810-46CA-9269-8B9BED865B8A}" type="sibTrans" cxnId="{4BD1CB6D-5592-485E-BED2-744E62180743}">
      <dgm:prSet/>
      <dgm:spPr/>
      <dgm:t>
        <a:bodyPr/>
        <a:lstStyle/>
        <a:p>
          <a:endParaRPr lang="sl-SI"/>
        </a:p>
      </dgm:t>
    </dgm:pt>
    <dgm:pt modelId="{8F07C2F4-1D72-4F39-B9B0-803A4EA89A23}" type="pres">
      <dgm:prSet presAssocID="{3F841BDA-92B5-42E6-BE7E-0956D7DFFF1F}" presName="linear" presStyleCnt="0">
        <dgm:presLayoutVars>
          <dgm:animLvl val="lvl"/>
          <dgm:resizeHandles val="exact"/>
        </dgm:presLayoutVars>
      </dgm:prSet>
      <dgm:spPr/>
    </dgm:pt>
    <dgm:pt modelId="{E1FC8D17-78D3-44F1-BE24-39DFD489A575}" type="pres">
      <dgm:prSet presAssocID="{CC993152-52D3-40A7-A014-80719E09609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F606B2CC-BE18-4D01-A03A-71CA9821AFF1}" type="pres">
      <dgm:prSet presAssocID="{6DD9F3FA-97AD-4E3B-A599-05E4CA803C32}" presName="spacer" presStyleCnt="0"/>
      <dgm:spPr/>
    </dgm:pt>
    <dgm:pt modelId="{2429F6C1-63E0-4A85-A162-19B6F7841EB7}" type="pres">
      <dgm:prSet presAssocID="{8D140445-2A5A-4303-8482-736606CF4D9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6ECE8D4-AF38-4696-8599-273EC87C108E}" type="pres">
      <dgm:prSet presAssocID="{14E1F232-B893-44B8-B12A-BBA926A2640D}" presName="spacer" presStyleCnt="0"/>
      <dgm:spPr/>
    </dgm:pt>
    <dgm:pt modelId="{2B6F9ACA-0B2F-4B10-B630-BED1774A9C0F}" type="pres">
      <dgm:prSet presAssocID="{5A6365EB-BA97-4738-9CA5-C1C604E33CC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628952C-6F6C-4A93-8FF1-665D4C0EA86C}" type="pres">
      <dgm:prSet presAssocID="{620FACEC-F524-430B-84EA-B9EFF504F986}" presName="spacer" presStyleCnt="0"/>
      <dgm:spPr/>
    </dgm:pt>
    <dgm:pt modelId="{F38E2974-C68D-494B-9101-C4E8D1E10087}" type="pres">
      <dgm:prSet presAssocID="{38972985-F8CC-4617-A751-1EC2131922E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92E919E-A274-4493-9E76-F1F27A64D318}" type="pres">
      <dgm:prSet presAssocID="{57F0F5CA-CC81-48D8-861B-0CBD69480B8D}" presName="spacer" presStyleCnt="0"/>
      <dgm:spPr/>
    </dgm:pt>
    <dgm:pt modelId="{4D07D7F1-DF90-43B6-821D-D1E4A565F5D1}" type="pres">
      <dgm:prSet presAssocID="{5E460343-72FF-42C2-A61B-2B077FD19BC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31ED939-DC15-4288-B3F2-450FBE1C666D}" type="pres">
      <dgm:prSet presAssocID="{D14EFE6A-B8DB-4D87-844C-6FCAE778AAC3}" presName="spacer" presStyleCnt="0"/>
      <dgm:spPr/>
    </dgm:pt>
    <dgm:pt modelId="{032710AA-218D-4B6E-ABE5-726EEF0DA723}" type="pres">
      <dgm:prSet presAssocID="{52DA351A-3D67-44D8-A406-2FF822A5EB3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5C5E768-20C2-4BAD-AEA4-F5E965D64E1C}" type="pres">
      <dgm:prSet presAssocID="{88FB3010-EF43-41FA-B116-42B1C0C841B3}" presName="spacer" presStyleCnt="0"/>
      <dgm:spPr/>
    </dgm:pt>
    <dgm:pt modelId="{E5307834-7B5E-4044-9A49-7B0445EB3114}" type="pres">
      <dgm:prSet presAssocID="{DB6021A4-2081-4C32-8D4E-74FADAD5850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C16BEBE-6936-4E7F-BE00-D24D09CB3AB0}" type="pres">
      <dgm:prSet presAssocID="{EEA3D792-7CB5-4782-895A-10C317BAC918}" presName="spacer" presStyleCnt="0"/>
      <dgm:spPr/>
    </dgm:pt>
    <dgm:pt modelId="{F9805CD0-47F7-47E5-B299-43C42F496043}" type="pres">
      <dgm:prSet presAssocID="{30070D9A-BE9C-4566-AA13-B131ACAEF91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4DA604C-D4D6-4045-BFC9-9FBE80BA7495}" srcId="{3F841BDA-92B5-42E6-BE7E-0956D7DFFF1F}" destId="{5A6365EB-BA97-4738-9CA5-C1C604E33CCC}" srcOrd="2" destOrd="0" parTransId="{54C0A534-9C93-4BC9-8EBF-F366DB1714C9}" sibTransId="{620FACEC-F524-430B-84EA-B9EFF504F986}"/>
    <dgm:cxn modelId="{A14FDCD3-6445-41AB-8CEE-D4E7FCE2BB7F}" srcId="{3F841BDA-92B5-42E6-BE7E-0956D7DFFF1F}" destId="{52DA351A-3D67-44D8-A406-2FF822A5EB38}" srcOrd="5" destOrd="0" parTransId="{BF74E1AD-D8E6-4A75-931E-0081CF7351E4}" sibTransId="{88FB3010-EF43-41FA-B116-42B1C0C841B3}"/>
    <dgm:cxn modelId="{A33CC255-9CF8-40BE-A007-2DD7C8A81077}" srcId="{3F841BDA-92B5-42E6-BE7E-0956D7DFFF1F}" destId="{38972985-F8CC-4617-A751-1EC2131922E5}" srcOrd="3" destOrd="0" parTransId="{88B3613C-E0F1-4EB8-B25B-3C051A2E6207}" sibTransId="{57F0F5CA-CC81-48D8-861B-0CBD69480B8D}"/>
    <dgm:cxn modelId="{70DFD93D-5A2E-4F53-B0C5-3CF778FF313A}" srcId="{3F841BDA-92B5-42E6-BE7E-0956D7DFFF1F}" destId="{CC993152-52D3-40A7-A014-80719E09609F}" srcOrd="0" destOrd="0" parTransId="{D84ADE61-25D5-4A10-915B-D73E8FB9E28D}" sibTransId="{6DD9F3FA-97AD-4E3B-A599-05E4CA803C32}"/>
    <dgm:cxn modelId="{BB1582DF-4E99-4A81-829D-CB03E6EE25E9}" srcId="{3F841BDA-92B5-42E6-BE7E-0956D7DFFF1F}" destId="{5E460343-72FF-42C2-A61B-2B077FD19BC8}" srcOrd="4" destOrd="0" parTransId="{5E26CAE5-9AB5-4D99-8F98-9902E38F6C12}" sibTransId="{D14EFE6A-B8DB-4D87-844C-6FCAE778AAC3}"/>
    <dgm:cxn modelId="{D1266EFA-BC0A-4C89-96BF-94D8AD350E3A}" srcId="{3F841BDA-92B5-42E6-BE7E-0956D7DFFF1F}" destId="{DB6021A4-2081-4C32-8D4E-74FADAD5850F}" srcOrd="6" destOrd="0" parTransId="{C3647DC4-DAED-44C2-95C4-8C9DF464BE1D}" sibTransId="{EEA3D792-7CB5-4782-895A-10C317BAC918}"/>
    <dgm:cxn modelId="{8249C554-BCBA-4FC0-8B8B-93F962FC89D9}" type="presOf" srcId="{5A6365EB-BA97-4738-9CA5-C1C604E33CCC}" destId="{2B6F9ACA-0B2F-4B10-B630-BED1774A9C0F}" srcOrd="0" destOrd="0" presId="urn:microsoft.com/office/officeart/2005/8/layout/vList2"/>
    <dgm:cxn modelId="{5907BF36-F5F2-4B90-ACB3-8F6B7010D9EC}" type="presOf" srcId="{3F841BDA-92B5-42E6-BE7E-0956D7DFFF1F}" destId="{8F07C2F4-1D72-4F39-B9B0-803A4EA89A23}" srcOrd="0" destOrd="0" presId="urn:microsoft.com/office/officeart/2005/8/layout/vList2"/>
    <dgm:cxn modelId="{CFD43041-ECEF-4492-AC76-A83C314D4C14}" type="presOf" srcId="{38972985-F8CC-4617-A751-1EC2131922E5}" destId="{F38E2974-C68D-494B-9101-C4E8D1E10087}" srcOrd="0" destOrd="0" presId="urn:microsoft.com/office/officeart/2005/8/layout/vList2"/>
    <dgm:cxn modelId="{DBE53A48-9632-4852-BB26-4B7EC5CB8B3C}" srcId="{3F841BDA-92B5-42E6-BE7E-0956D7DFFF1F}" destId="{8D140445-2A5A-4303-8482-736606CF4D98}" srcOrd="1" destOrd="0" parTransId="{C453F6E3-E009-4C89-8C61-F2FF661E4982}" sibTransId="{14E1F232-B893-44B8-B12A-BBA926A2640D}"/>
    <dgm:cxn modelId="{4BD1CB6D-5592-485E-BED2-744E62180743}" srcId="{3F841BDA-92B5-42E6-BE7E-0956D7DFFF1F}" destId="{30070D9A-BE9C-4566-AA13-B131ACAEF916}" srcOrd="7" destOrd="0" parTransId="{DC999C27-F8F0-4C10-85D3-207DCAED8B10}" sibTransId="{89C9F701-C810-46CA-9269-8B9BED865B8A}"/>
    <dgm:cxn modelId="{47E5DB49-BB4A-42DD-BAC2-19D7995409B8}" type="presOf" srcId="{8D140445-2A5A-4303-8482-736606CF4D98}" destId="{2429F6C1-63E0-4A85-A162-19B6F7841EB7}" srcOrd="0" destOrd="0" presId="urn:microsoft.com/office/officeart/2005/8/layout/vList2"/>
    <dgm:cxn modelId="{A3EF2CF7-D354-4623-A18B-22173BFE925B}" type="presOf" srcId="{30070D9A-BE9C-4566-AA13-B131ACAEF916}" destId="{F9805CD0-47F7-47E5-B299-43C42F496043}" srcOrd="0" destOrd="0" presId="urn:microsoft.com/office/officeart/2005/8/layout/vList2"/>
    <dgm:cxn modelId="{222E0987-3B63-4BBA-BF98-DCEC25960EFC}" type="presOf" srcId="{DB6021A4-2081-4C32-8D4E-74FADAD5850F}" destId="{E5307834-7B5E-4044-9A49-7B0445EB3114}" srcOrd="0" destOrd="0" presId="urn:microsoft.com/office/officeart/2005/8/layout/vList2"/>
    <dgm:cxn modelId="{FB8EE171-2870-452A-A180-D8AA348670D1}" type="presOf" srcId="{5E460343-72FF-42C2-A61B-2B077FD19BC8}" destId="{4D07D7F1-DF90-43B6-821D-D1E4A565F5D1}" srcOrd="0" destOrd="0" presId="urn:microsoft.com/office/officeart/2005/8/layout/vList2"/>
    <dgm:cxn modelId="{7C49878D-F8CF-4BE9-A63C-F8D9F120E340}" type="presOf" srcId="{52DA351A-3D67-44D8-A406-2FF822A5EB38}" destId="{032710AA-218D-4B6E-ABE5-726EEF0DA723}" srcOrd="0" destOrd="0" presId="urn:microsoft.com/office/officeart/2005/8/layout/vList2"/>
    <dgm:cxn modelId="{0B628707-1523-4D02-A72B-02B2896A568E}" type="presOf" srcId="{CC993152-52D3-40A7-A014-80719E09609F}" destId="{E1FC8D17-78D3-44F1-BE24-39DFD489A575}" srcOrd="0" destOrd="0" presId="urn:microsoft.com/office/officeart/2005/8/layout/vList2"/>
    <dgm:cxn modelId="{D6BFBD80-3897-422D-BD0A-124F8F6EFF33}" type="presParOf" srcId="{8F07C2F4-1D72-4F39-B9B0-803A4EA89A23}" destId="{E1FC8D17-78D3-44F1-BE24-39DFD489A575}" srcOrd="0" destOrd="0" presId="urn:microsoft.com/office/officeart/2005/8/layout/vList2"/>
    <dgm:cxn modelId="{D5B15953-FFD5-4626-A117-1B24E775277D}" type="presParOf" srcId="{8F07C2F4-1D72-4F39-B9B0-803A4EA89A23}" destId="{F606B2CC-BE18-4D01-A03A-71CA9821AFF1}" srcOrd="1" destOrd="0" presId="urn:microsoft.com/office/officeart/2005/8/layout/vList2"/>
    <dgm:cxn modelId="{A58D60D5-E9A3-4474-99BE-2F0D75D00C81}" type="presParOf" srcId="{8F07C2F4-1D72-4F39-B9B0-803A4EA89A23}" destId="{2429F6C1-63E0-4A85-A162-19B6F7841EB7}" srcOrd="2" destOrd="0" presId="urn:microsoft.com/office/officeart/2005/8/layout/vList2"/>
    <dgm:cxn modelId="{8A0CCF96-00AE-435B-B5C9-2875114FA845}" type="presParOf" srcId="{8F07C2F4-1D72-4F39-B9B0-803A4EA89A23}" destId="{16ECE8D4-AF38-4696-8599-273EC87C108E}" srcOrd="3" destOrd="0" presId="urn:microsoft.com/office/officeart/2005/8/layout/vList2"/>
    <dgm:cxn modelId="{6E9AAA18-2C0E-4B90-AFD3-70BDC1E39711}" type="presParOf" srcId="{8F07C2F4-1D72-4F39-B9B0-803A4EA89A23}" destId="{2B6F9ACA-0B2F-4B10-B630-BED1774A9C0F}" srcOrd="4" destOrd="0" presId="urn:microsoft.com/office/officeart/2005/8/layout/vList2"/>
    <dgm:cxn modelId="{5450F663-47E3-48E4-B7EB-047E224C7FEA}" type="presParOf" srcId="{8F07C2F4-1D72-4F39-B9B0-803A4EA89A23}" destId="{4628952C-6F6C-4A93-8FF1-665D4C0EA86C}" srcOrd="5" destOrd="0" presId="urn:microsoft.com/office/officeart/2005/8/layout/vList2"/>
    <dgm:cxn modelId="{1B4CB820-8D8F-4F5A-B210-F4AEF62FA2E4}" type="presParOf" srcId="{8F07C2F4-1D72-4F39-B9B0-803A4EA89A23}" destId="{F38E2974-C68D-494B-9101-C4E8D1E10087}" srcOrd="6" destOrd="0" presId="urn:microsoft.com/office/officeart/2005/8/layout/vList2"/>
    <dgm:cxn modelId="{8F68CC7D-C6CB-4D08-A6A6-C0BB5C744A06}" type="presParOf" srcId="{8F07C2F4-1D72-4F39-B9B0-803A4EA89A23}" destId="{792E919E-A274-4493-9E76-F1F27A64D318}" srcOrd="7" destOrd="0" presId="urn:microsoft.com/office/officeart/2005/8/layout/vList2"/>
    <dgm:cxn modelId="{134CC461-2495-47E2-8934-FD7F19CC74D0}" type="presParOf" srcId="{8F07C2F4-1D72-4F39-B9B0-803A4EA89A23}" destId="{4D07D7F1-DF90-43B6-821D-D1E4A565F5D1}" srcOrd="8" destOrd="0" presId="urn:microsoft.com/office/officeart/2005/8/layout/vList2"/>
    <dgm:cxn modelId="{69683527-BDCB-404B-95B7-BEF257F8AA7E}" type="presParOf" srcId="{8F07C2F4-1D72-4F39-B9B0-803A4EA89A23}" destId="{D31ED939-DC15-4288-B3F2-450FBE1C666D}" srcOrd="9" destOrd="0" presId="urn:microsoft.com/office/officeart/2005/8/layout/vList2"/>
    <dgm:cxn modelId="{D835F51D-86AD-4CD6-B19C-B46D32CAB0A8}" type="presParOf" srcId="{8F07C2F4-1D72-4F39-B9B0-803A4EA89A23}" destId="{032710AA-218D-4B6E-ABE5-726EEF0DA723}" srcOrd="10" destOrd="0" presId="urn:microsoft.com/office/officeart/2005/8/layout/vList2"/>
    <dgm:cxn modelId="{F22E4783-C518-4990-90EC-C153A03598F7}" type="presParOf" srcId="{8F07C2F4-1D72-4F39-B9B0-803A4EA89A23}" destId="{95C5E768-20C2-4BAD-AEA4-F5E965D64E1C}" srcOrd="11" destOrd="0" presId="urn:microsoft.com/office/officeart/2005/8/layout/vList2"/>
    <dgm:cxn modelId="{2DD3CDA1-6BE5-46A8-BF33-431D2C1EDE11}" type="presParOf" srcId="{8F07C2F4-1D72-4F39-B9B0-803A4EA89A23}" destId="{E5307834-7B5E-4044-9A49-7B0445EB3114}" srcOrd="12" destOrd="0" presId="urn:microsoft.com/office/officeart/2005/8/layout/vList2"/>
    <dgm:cxn modelId="{F51F876A-9DB0-489D-9175-825E1CD8ABB1}" type="presParOf" srcId="{8F07C2F4-1D72-4F39-B9B0-803A4EA89A23}" destId="{5C16BEBE-6936-4E7F-BE00-D24D09CB3AB0}" srcOrd="13" destOrd="0" presId="urn:microsoft.com/office/officeart/2005/8/layout/vList2"/>
    <dgm:cxn modelId="{57A26E73-281F-4E35-99E5-48C00DB811ED}" type="presParOf" srcId="{8F07C2F4-1D72-4F39-B9B0-803A4EA89A23}" destId="{F9805CD0-47F7-47E5-B299-43C42F49604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10B77-1767-475E-8BF0-FEAF3DDB374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4F70C977-D012-4BE9-B970-E753E002111A}">
      <dgm:prSet custT="1"/>
      <dgm:spPr/>
      <dgm:t>
        <a:bodyPr/>
        <a:lstStyle/>
        <a:p>
          <a:pPr rtl="0"/>
          <a:r>
            <a:rPr lang="sl-SI" sz="2400" dirty="0" smtClean="0"/>
            <a:t>DA OTROKE NAUČI PESMICE.</a:t>
          </a:r>
          <a:endParaRPr lang="sl-SI" sz="2400" dirty="0"/>
        </a:p>
      </dgm:t>
    </dgm:pt>
    <dgm:pt modelId="{E345A59B-D141-4933-B3D3-C5DB5A3A931B}" type="parTrans" cxnId="{5283E180-ED23-4FF4-9400-B4980CB5A642}">
      <dgm:prSet/>
      <dgm:spPr/>
      <dgm:t>
        <a:bodyPr/>
        <a:lstStyle/>
        <a:p>
          <a:endParaRPr lang="sl-SI"/>
        </a:p>
      </dgm:t>
    </dgm:pt>
    <dgm:pt modelId="{4816B5D4-EA77-4506-BBCD-2DD6C441576A}" type="sibTrans" cxnId="{5283E180-ED23-4FF4-9400-B4980CB5A642}">
      <dgm:prSet/>
      <dgm:spPr/>
      <dgm:t>
        <a:bodyPr/>
        <a:lstStyle/>
        <a:p>
          <a:endParaRPr lang="sl-SI"/>
        </a:p>
      </dgm:t>
    </dgm:pt>
    <dgm:pt modelId="{BE6DAF69-5940-4491-BB2E-E8B954C6E7B1}">
      <dgm:prSet custT="1"/>
      <dgm:spPr/>
      <dgm:t>
        <a:bodyPr/>
        <a:lstStyle/>
        <a:p>
          <a:pPr rtl="0"/>
          <a:r>
            <a:rPr lang="sl-SI" sz="2400" dirty="0" smtClean="0"/>
            <a:t>JIH SPREMLJA NA INSTRUMENTIH.</a:t>
          </a:r>
          <a:endParaRPr lang="sl-SI" sz="2400" dirty="0"/>
        </a:p>
      </dgm:t>
    </dgm:pt>
    <dgm:pt modelId="{893F7828-1D9B-4F02-A251-B48ED4491FA9}" type="parTrans" cxnId="{E168FC07-01E1-419E-91F9-D3D4C67EBADC}">
      <dgm:prSet/>
      <dgm:spPr/>
      <dgm:t>
        <a:bodyPr/>
        <a:lstStyle/>
        <a:p>
          <a:endParaRPr lang="sl-SI"/>
        </a:p>
      </dgm:t>
    </dgm:pt>
    <dgm:pt modelId="{79BA74CA-9460-41C0-8E2F-1CE493A838BA}" type="sibTrans" cxnId="{E168FC07-01E1-419E-91F9-D3D4C67EBADC}">
      <dgm:prSet/>
      <dgm:spPr/>
      <dgm:t>
        <a:bodyPr/>
        <a:lstStyle/>
        <a:p>
          <a:endParaRPr lang="sl-SI"/>
        </a:p>
      </dgm:t>
    </dgm:pt>
    <dgm:pt modelId="{9D6E67A6-A3F8-486A-BD32-7D745BB6EA3C}">
      <dgm:prSet custT="1"/>
      <dgm:spPr/>
      <dgm:t>
        <a:bodyPr/>
        <a:lstStyle/>
        <a:p>
          <a:pPr rtl="0"/>
          <a:r>
            <a:rPr lang="sl-SI" sz="2400" dirty="0" smtClean="0"/>
            <a:t>POKAŽE, KAKO MORAJO PRAVILNO PETI: GLASNO, TIHO, POČASI, HITRO….</a:t>
          </a:r>
          <a:endParaRPr lang="sl-SI" sz="2400" dirty="0"/>
        </a:p>
      </dgm:t>
    </dgm:pt>
    <dgm:pt modelId="{8309A94A-DDB2-416D-84DB-C223ED956D5F}" type="parTrans" cxnId="{39C03DA9-C5D1-4076-92BF-FF63E3B88A2F}">
      <dgm:prSet/>
      <dgm:spPr/>
      <dgm:t>
        <a:bodyPr/>
        <a:lstStyle/>
        <a:p>
          <a:endParaRPr lang="sl-SI"/>
        </a:p>
      </dgm:t>
    </dgm:pt>
    <dgm:pt modelId="{A735E24D-EE92-4D53-A2DD-8BD76F907F83}" type="sibTrans" cxnId="{39C03DA9-C5D1-4076-92BF-FF63E3B88A2F}">
      <dgm:prSet/>
      <dgm:spPr/>
      <dgm:t>
        <a:bodyPr/>
        <a:lstStyle/>
        <a:p>
          <a:endParaRPr lang="sl-SI"/>
        </a:p>
      </dgm:t>
    </dgm:pt>
    <dgm:pt modelId="{3DE2C6A0-634E-46DC-891A-8EB838BDA206}">
      <dgm:prSet custT="1"/>
      <dgm:spPr/>
      <dgm:t>
        <a:bodyPr/>
        <a:lstStyle/>
        <a:p>
          <a:pPr rtl="0"/>
          <a:r>
            <a:rPr lang="sl-SI" sz="2400" dirty="0" smtClean="0"/>
            <a:t>PEVCE PRIPRAVLJA NA NASTOPE</a:t>
          </a:r>
          <a:r>
            <a:rPr lang="sl-SI" sz="900" dirty="0" smtClean="0"/>
            <a:t>.</a:t>
          </a:r>
          <a:endParaRPr lang="sl-SI" sz="900" dirty="0"/>
        </a:p>
      </dgm:t>
    </dgm:pt>
    <dgm:pt modelId="{DFC2FCCB-B688-45A5-B3E8-D2DE9F9D7BF0}" type="parTrans" cxnId="{E1B3217C-F2E8-4655-9B92-4CA08E9BA9F3}">
      <dgm:prSet/>
      <dgm:spPr/>
      <dgm:t>
        <a:bodyPr/>
        <a:lstStyle/>
        <a:p>
          <a:endParaRPr lang="sl-SI"/>
        </a:p>
      </dgm:t>
    </dgm:pt>
    <dgm:pt modelId="{C493D3F2-9A8F-4890-80FC-B8F509ADA2A4}" type="sibTrans" cxnId="{E1B3217C-F2E8-4655-9B92-4CA08E9BA9F3}">
      <dgm:prSet/>
      <dgm:spPr/>
      <dgm:t>
        <a:bodyPr/>
        <a:lstStyle/>
        <a:p>
          <a:endParaRPr lang="sl-SI"/>
        </a:p>
      </dgm:t>
    </dgm:pt>
    <dgm:pt modelId="{F6379CF7-0725-4184-A167-9050F392571B}" type="pres">
      <dgm:prSet presAssocID="{2C010B77-1767-475E-8BF0-FEAF3DDB374A}" presName="linear" presStyleCnt="0">
        <dgm:presLayoutVars>
          <dgm:dir/>
          <dgm:animLvl val="lvl"/>
          <dgm:resizeHandles val="exact"/>
        </dgm:presLayoutVars>
      </dgm:prSet>
      <dgm:spPr/>
    </dgm:pt>
    <dgm:pt modelId="{4BDD7A5B-597D-4AB8-889B-8AA65FD68ED3}" type="pres">
      <dgm:prSet presAssocID="{4F70C977-D012-4BE9-B970-E753E002111A}" presName="parentLin" presStyleCnt="0"/>
      <dgm:spPr/>
    </dgm:pt>
    <dgm:pt modelId="{9500EC46-D280-4666-8424-A1CBEF238E27}" type="pres">
      <dgm:prSet presAssocID="{4F70C977-D012-4BE9-B970-E753E002111A}" presName="parentLeftMargin" presStyleLbl="node1" presStyleIdx="0" presStyleCnt="4"/>
      <dgm:spPr/>
    </dgm:pt>
    <dgm:pt modelId="{3BBC8874-C299-4D8D-B74A-4B0997CAC13B}" type="pres">
      <dgm:prSet presAssocID="{4F70C977-D012-4BE9-B970-E753E002111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5F4AD9-567E-4756-B942-57E63C51A462}" type="pres">
      <dgm:prSet presAssocID="{4F70C977-D012-4BE9-B970-E753E002111A}" presName="negativeSpace" presStyleCnt="0"/>
      <dgm:spPr/>
    </dgm:pt>
    <dgm:pt modelId="{7AFA3A2A-4F2C-46E5-8637-44C242D66C84}" type="pres">
      <dgm:prSet presAssocID="{4F70C977-D012-4BE9-B970-E753E002111A}" presName="childText" presStyleLbl="conFgAcc1" presStyleIdx="0" presStyleCnt="4">
        <dgm:presLayoutVars>
          <dgm:bulletEnabled val="1"/>
        </dgm:presLayoutVars>
      </dgm:prSet>
      <dgm:spPr/>
    </dgm:pt>
    <dgm:pt modelId="{FF4C0703-1CF8-4542-8FB2-FCA4D67D40F2}" type="pres">
      <dgm:prSet presAssocID="{4816B5D4-EA77-4506-BBCD-2DD6C441576A}" presName="spaceBetweenRectangles" presStyleCnt="0"/>
      <dgm:spPr/>
    </dgm:pt>
    <dgm:pt modelId="{F6C8EEF3-4581-4F94-8705-67E1D9C214C1}" type="pres">
      <dgm:prSet presAssocID="{BE6DAF69-5940-4491-BB2E-E8B954C6E7B1}" presName="parentLin" presStyleCnt="0"/>
      <dgm:spPr/>
    </dgm:pt>
    <dgm:pt modelId="{66CA084C-3C4E-4F02-970B-5151F90E402B}" type="pres">
      <dgm:prSet presAssocID="{BE6DAF69-5940-4491-BB2E-E8B954C6E7B1}" presName="parentLeftMargin" presStyleLbl="node1" presStyleIdx="0" presStyleCnt="4"/>
      <dgm:spPr/>
    </dgm:pt>
    <dgm:pt modelId="{776E7257-1259-400D-856B-0B217A8DC2BB}" type="pres">
      <dgm:prSet presAssocID="{BE6DAF69-5940-4491-BB2E-E8B954C6E7B1}" presName="parentText" presStyleLbl="node1" presStyleIdx="1" presStyleCnt="4" custLinFactNeighborX="4431" custLinFactNeighborY="-309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501BBD8-DFE9-4B07-9A89-2A8B134616EA}" type="pres">
      <dgm:prSet presAssocID="{BE6DAF69-5940-4491-BB2E-E8B954C6E7B1}" presName="negativeSpace" presStyleCnt="0"/>
      <dgm:spPr/>
    </dgm:pt>
    <dgm:pt modelId="{BF32D5E8-DCC1-4C3E-8A4B-39B0DE9B4052}" type="pres">
      <dgm:prSet presAssocID="{BE6DAF69-5940-4491-BB2E-E8B954C6E7B1}" presName="childText" presStyleLbl="conFgAcc1" presStyleIdx="1" presStyleCnt="4">
        <dgm:presLayoutVars>
          <dgm:bulletEnabled val="1"/>
        </dgm:presLayoutVars>
      </dgm:prSet>
      <dgm:spPr/>
    </dgm:pt>
    <dgm:pt modelId="{76D90EE9-4BF0-4986-94E8-D112E7188706}" type="pres">
      <dgm:prSet presAssocID="{79BA74CA-9460-41C0-8E2F-1CE493A838BA}" presName="spaceBetweenRectangles" presStyleCnt="0"/>
      <dgm:spPr/>
    </dgm:pt>
    <dgm:pt modelId="{CC1FAEA0-15C1-4626-A3BA-2EF74A800654}" type="pres">
      <dgm:prSet presAssocID="{9D6E67A6-A3F8-486A-BD32-7D745BB6EA3C}" presName="parentLin" presStyleCnt="0"/>
      <dgm:spPr/>
    </dgm:pt>
    <dgm:pt modelId="{925B2BA5-18EB-4EC5-A84D-7C176C300F3B}" type="pres">
      <dgm:prSet presAssocID="{9D6E67A6-A3F8-486A-BD32-7D745BB6EA3C}" presName="parentLeftMargin" presStyleLbl="node1" presStyleIdx="1" presStyleCnt="4"/>
      <dgm:spPr/>
    </dgm:pt>
    <dgm:pt modelId="{5ABB5423-001A-4C27-A94F-CD3AE838BBAE}" type="pres">
      <dgm:prSet presAssocID="{9D6E67A6-A3F8-486A-BD32-7D745BB6EA3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51FE02-2D17-4AE4-B44E-E6BB148734CC}" type="pres">
      <dgm:prSet presAssocID="{9D6E67A6-A3F8-486A-BD32-7D745BB6EA3C}" presName="negativeSpace" presStyleCnt="0"/>
      <dgm:spPr/>
    </dgm:pt>
    <dgm:pt modelId="{B747719C-394D-43AC-9728-C90B50F792A8}" type="pres">
      <dgm:prSet presAssocID="{9D6E67A6-A3F8-486A-BD32-7D745BB6EA3C}" presName="childText" presStyleLbl="conFgAcc1" presStyleIdx="2" presStyleCnt="4">
        <dgm:presLayoutVars>
          <dgm:bulletEnabled val="1"/>
        </dgm:presLayoutVars>
      </dgm:prSet>
      <dgm:spPr/>
    </dgm:pt>
    <dgm:pt modelId="{D59EF310-04BA-4112-AE43-AB312E4FE00D}" type="pres">
      <dgm:prSet presAssocID="{A735E24D-EE92-4D53-A2DD-8BD76F907F83}" presName="spaceBetweenRectangles" presStyleCnt="0"/>
      <dgm:spPr/>
    </dgm:pt>
    <dgm:pt modelId="{86C2D935-D848-480D-BB75-99307AABF745}" type="pres">
      <dgm:prSet presAssocID="{3DE2C6A0-634E-46DC-891A-8EB838BDA206}" presName="parentLin" presStyleCnt="0"/>
      <dgm:spPr/>
    </dgm:pt>
    <dgm:pt modelId="{23881A47-24F9-4DAC-8205-AABC2DCA796B}" type="pres">
      <dgm:prSet presAssocID="{3DE2C6A0-634E-46DC-891A-8EB838BDA206}" presName="parentLeftMargin" presStyleLbl="node1" presStyleIdx="2" presStyleCnt="4"/>
      <dgm:spPr/>
    </dgm:pt>
    <dgm:pt modelId="{DC3DF507-C3F7-4849-BF3C-36BE10094F0B}" type="pres">
      <dgm:prSet presAssocID="{3DE2C6A0-634E-46DC-891A-8EB838BDA20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24824B3-2938-4E2A-A467-146F66A9AB8F}" type="pres">
      <dgm:prSet presAssocID="{3DE2C6A0-634E-46DC-891A-8EB838BDA206}" presName="negativeSpace" presStyleCnt="0"/>
      <dgm:spPr/>
    </dgm:pt>
    <dgm:pt modelId="{FE672426-8F0C-4DC6-A489-582CFA95E080}" type="pres">
      <dgm:prSet presAssocID="{3DE2C6A0-634E-46DC-891A-8EB838BDA20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37138E-8A30-4B85-AAC1-D7011FF29DB6}" type="presOf" srcId="{2C010B77-1767-475E-8BF0-FEAF3DDB374A}" destId="{F6379CF7-0725-4184-A167-9050F392571B}" srcOrd="0" destOrd="0" presId="urn:microsoft.com/office/officeart/2005/8/layout/list1"/>
    <dgm:cxn modelId="{86E723FC-26E5-4E25-86EF-6DAFEB273CDC}" type="presOf" srcId="{3DE2C6A0-634E-46DC-891A-8EB838BDA206}" destId="{23881A47-24F9-4DAC-8205-AABC2DCA796B}" srcOrd="0" destOrd="0" presId="urn:microsoft.com/office/officeart/2005/8/layout/list1"/>
    <dgm:cxn modelId="{8E754947-1A90-4399-937A-98EDBC5F4C3D}" type="presOf" srcId="{9D6E67A6-A3F8-486A-BD32-7D745BB6EA3C}" destId="{5ABB5423-001A-4C27-A94F-CD3AE838BBAE}" srcOrd="1" destOrd="0" presId="urn:microsoft.com/office/officeart/2005/8/layout/list1"/>
    <dgm:cxn modelId="{7B8412B0-E974-45B3-82FB-B1EB89D97B29}" type="presOf" srcId="{3DE2C6A0-634E-46DC-891A-8EB838BDA206}" destId="{DC3DF507-C3F7-4849-BF3C-36BE10094F0B}" srcOrd="1" destOrd="0" presId="urn:microsoft.com/office/officeart/2005/8/layout/list1"/>
    <dgm:cxn modelId="{D8ACF32C-F5C2-4874-A7AF-7E7B1353E4A6}" type="presOf" srcId="{4F70C977-D012-4BE9-B970-E753E002111A}" destId="{9500EC46-D280-4666-8424-A1CBEF238E27}" srcOrd="0" destOrd="0" presId="urn:microsoft.com/office/officeart/2005/8/layout/list1"/>
    <dgm:cxn modelId="{4751BE9F-2CC3-45FA-9391-C75DF2E7EAA5}" type="presOf" srcId="{9D6E67A6-A3F8-486A-BD32-7D745BB6EA3C}" destId="{925B2BA5-18EB-4EC5-A84D-7C176C300F3B}" srcOrd="0" destOrd="0" presId="urn:microsoft.com/office/officeart/2005/8/layout/list1"/>
    <dgm:cxn modelId="{5283E180-ED23-4FF4-9400-B4980CB5A642}" srcId="{2C010B77-1767-475E-8BF0-FEAF3DDB374A}" destId="{4F70C977-D012-4BE9-B970-E753E002111A}" srcOrd="0" destOrd="0" parTransId="{E345A59B-D141-4933-B3D3-C5DB5A3A931B}" sibTransId="{4816B5D4-EA77-4506-BBCD-2DD6C441576A}"/>
    <dgm:cxn modelId="{BB78C7E5-3948-4F2D-804C-E17B74B31255}" type="presOf" srcId="{BE6DAF69-5940-4491-BB2E-E8B954C6E7B1}" destId="{776E7257-1259-400D-856B-0B217A8DC2BB}" srcOrd="1" destOrd="0" presId="urn:microsoft.com/office/officeart/2005/8/layout/list1"/>
    <dgm:cxn modelId="{14D58353-4CB2-47B9-8A7D-0F547750C721}" type="presOf" srcId="{4F70C977-D012-4BE9-B970-E753E002111A}" destId="{3BBC8874-C299-4D8D-B74A-4B0997CAC13B}" srcOrd="1" destOrd="0" presId="urn:microsoft.com/office/officeart/2005/8/layout/list1"/>
    <dgm:cxn modelId="{BA43DFE1-FDBB-47FF-BB34-5E5C927E896F}" type="presOf" srcId="{BE6DAF69-5940-4491-BB2E-E8B954C6E7B1}" destId="{66CA084C-3C4E-4F02-970B-5151F90E402B}" srcOrd="0" destOrd="0" presId="urn:microsoft.com/office/officeart/2005/8/layout/list1"/>
    <dgm:cxn modelId="{39C03DA9-C5D1-4076-92BF-FF63E3B88A2F}" srcId="{2C010B77-1767-475E-8BF0-FEAF3DDB374A}" destId="{9D6E67A6-A3F8-486A-BD32-7D745BB6EA3C}" srcOrd="2" destOrd="0" parTransId="{8309A94A-DDB2-416D-84DB-C223ED956D5F}" sibTransId="{A735E24D-EE92-4D53-A2DD-8BD76F907F83}"/>
    <dgm:cxn modelId="{E1B3217C-F2E8-4655-9B92-4CA08E9BA9F3}" srcId="{2C010B77-1767-475E-8BF0-FEAF3DDB374A}" destId="{3DE2C6A0-634E-46DC-891A-8EB838BDA206}" srcOrd="3" destOrd="0" parTransId="{DFC2FCCB-B688-45A5-B3E8-D2DE9F9D7BF0}" sibTransId="{C493D3F2-9A8F-4890-80FC-B8F509ADA2A4}"/>
    <dgm:cxn modelId="{E168FC07-01E1-419E-91F9-D3D4C67EBADC}" srcId="{2C010B77-1767-475E-8BF0-FEAF3DDB374A}" destId="{BE6DAF69-5940-4491-BB2E-E8B954C6E7B1}" srcOrd="1" destOrd="0" parTransId="{893F7828-1D9B-4F02-A251-B48ED4491FA9}" sibTransId="{79BA74CA-9460-41C0-8E2F-1CE493A838BA}"/>
    <dgm:cxn modelId="{463C00F9-A6B4-4F1A-8F26-63BE33CC47F7}" type="presParOf" srcId="{F6379CF7-0725-4184-A167-9050F392571B}" destId="{4BDD7A5B-597D-4AB8-889B-8AA65FD68ED3}" srcOrd="0" destOrd="0" presId="urn:microsoft.com/office/officeart/2005/8/layout/list1"/>
    <dgm:cxn modelId="{78C190AC-CE9C-4DBD-A61B-52AE586E3EE5}" type="presParOf" srcId="{4BDD7A5B-597D-4AB8-889B-8AA65FD68ED3}" destId="{9500EC46-D280-4666-8424-A1CBEF238E27}" srcOrd="0" destOrd="0" presId="urn:microsoft.com/office/officeart/2005/8/layout/list1"/>
    <dgm:cxn modelId="{14892A58-CC40-4C0C-A400-3979A2032145}" type="presParOf" srcId="{4BDD7A5B-597D-4AB8-889B-8AA65FD68ED3}" destId="{3BBC8874-C299-4D8D-B74A-4B0997CAC13B}" srcOrd="1" destOrd="0" presId="urn:microsoft.com/office/officeart/2005/8/layout/list1"/>
    <dgm:cxn modelId="{ABF8D618-8EC2-4138-BBC9-5D9D0CE90629}" type="presParOf" srcId="{F6379CF7-0725-4184-A167-9050F392571B}" destId="{AD5F4AD9-567E-4756-B942-57E63C51A462}" srcOrd="1" destOrd="0" presId="urn:microsoft.com/office/officeart/2005/8/layout/list1"/>
    <dgm:cxn modelId="{432622E7-B45B-4C98-91F4-A11C817C3F16}" type="presParOf" srcId="{F6379CF7-0725-4184-A167-9050F392571B}" destId="{7AFA3A2A-4F2C-46E5-8637-44C242D66C84}" srcOrd="2" destOrd="0" presId="urn:microsoft.com/office/officeart/2005/8/layout/list1"/>
    <dgm:cxn modelId="{1B7AA733-0934-4B14-9F47-F2BDBAAFCD30}" type="presParOf" srcId="{F6379CF7-0725-4184-A167-9050F392571B}" destId="{FF4C0703-1CF8-4542-8FB2-FCA4D67D40F2}" srcOrd="3" destOrd="0" presId="urn:microsoft.com/office/officeart/2005/8/layout/list1"/>
    <dgm:cxn modelId="{B474E573-B0BF-4E86-AB82-BAFBF74B97FA}" type="presParOf" srcId="{F6379CF7-0725-4184-A167-9050F392571B}" destId="{F6C8EEF3-4581-4F94-8705-67E1D9C214C1}" srcOrd="4" destOrd="0" presId="urn:microsoft.com/office/officeart/2005/8/layout/list1"/>
    <dgm:cxn modelId="{59A0EDDB-FAC5-445B-8557-C1A42BA4AA58}" type="presParOf" srcId="{F6C8EEF3-4581-4F94-8705-67E1D9C214C1}" destId="{66CA084C-3C4E-4F02-970B-5151F90E402B}" srcOrd="0" destOrd="0" presId="urn:microsoft.com/office/officeart/2005/8/layout/list1"/>
    <dgm:cxn modelId="{A1BEE50F-6EF7-4D25-B8EB-1F3F2E1BE239}" type="presParOf" srcId="{F6C8EEF3-4581-4F94-8705-67E1D9C214C1}" destId="{776E7257-1259-400D-856B-0B217A8DC2BB}" srcOrd="1" destOrd="0" presId="urn:microsoft.com/office/officeart/2005/8/layout/list1"/>
    <dgm:cxn modelId="{7B079E62-9584-43C6-90C8-49AF86EC79DC}" type="presParOf" srcId="{F6379CF7-0725-4184-A167-9050F392571B}" destId="{0501BBD8-DFE9-4B07-9A89-2A8B134616EA}" srcOrd="5" destOrd="0" presId="urn:microsoft.com/office/officeart/2005/8/layout/list1"/>
    <dgm:cxn modelId="{174357C2-4E8B-4D68-A3D4-AE6649E3DE3B}" type="presParOf" srcId="{F6379CF7-0725-4184-A167-9050F392571B}" destId="{BF32D5E8-DCC1-4C3E-8A4B-39B0DE9B4052}" srcOrd="6" destOrd="0" presId="urn:microsoft.com/office/officeart/2005/8/layout/list1"/>
    <dgm:cxn modelId="{BDC3B2D0-3F1B-4A21-B784-C7C83C160B27}" type="presParOf" srcId="{F6379CF7-0725-4184-A167-9050F392571B}" destId="{76D90EE9-4BF0-4986-94E8-D112E7188706}" srcOrd="7" destOrd="0" presId="urn:microsoft.com/office/officeart/2005/8/layout/list1"/>
    <dgm:cxn modelId="{10CF59A5-17EE-4A87-BE3E-6CD021925914}" type="presParOf" srcId="{F6379CF7-0725-4184-A167-9050F392571B}" destId="{CC1FAEA0-15C1-4626-A3BA-2EF74A800654}" srcOrd="8" destOrd="0" presId="urn:microsoft.com/office/officeart/2005/8/layout/list1"/>
    <dgm:cxn modelId="{2D6153DF-100C-4773-A453-74668801AF3D}" type="presParOf" srcId="{CC1FAEA0-15C1-4626-A3BA-2EF74A800654}" destId="{925B2BA5-18EB-4EC5-A84D-7C176C300F3B}" srcOrd="0" destOrd="0" presId="urn:microsoft.com/office/officeart/2005/8/layout/list1"/>
    <dgm:cxn modelId="{E8F5D213-891B-4A73-878C-1C6B7431A39E}" type="presParOf" srcId="{CC1FAEA0-15C1-4626-A3BA-2EF74A800654}" destId="{5ABB5423-001A-4C27-A94F-CD3AE838BBAE}" srcOrd="1" destOrd="0" presId="urn:microsoft.com/office/officeart/2005/8/layout/list1"/>
    <dgm:cxn modelId="{0BE26D83-1D8B-47E6-BCFB-6436E39827E2}" type="presParOf" srcId="{F6379CF7-0725-4184-A167-9050F392571B}" destId="{C851FE02-2D17-4AE4-B44E-E6BB148734CC}" srcOrd="9" destOrd="0" presId="urn:microsoft.com/office/officeart/2005/8/layout/list1"/>
    <dgm:cxn modelId="{41E6328A-428A-4205-A090-974B03B0EFC8}" type="presParOf" srcId="{F6379CF7-0725-4184-A167-9050F392571B}" destId="{B747719C-394D-43AC-9728-C90B50F792A8}" srcOrd="10" destOrd="0" presId="urn:microsoft.com/office/officeart/2005/8/layout/list1"/>
    <dgm:cxn modelId="{BA7C75E7-40CA-4781-B3C7-BA7FE80238AB}" type="presParOf" srcId="{F6379CF7-0725-4184-A167-9050F392571B}" destId="{D59EF310-04BA-4112-AE43-AB312E4FE00D}" srcOrd="11" destOrd="0" presId="urn:microsoft.com/office/officeart/2005/8/layout/list1"/>
    <dgm:cxn modelId="{A8B5A01C-0ECB-4717-AC50-DE79933FA95B}" type="presParOf" srcId="{F6379CF7-0725-4184-A167-9050F392571B}" destId="{86C2D935-D848-480D-BB75-99307AABF745}" srcOrd="12" destOrd="0" presId="urn:microsoft.com/office/officeart/2005/8/layout/list1"/>
    <dgm:cxn modelId="{2CFC256D-4796-48CA-9863-538D8680BFBF}" type="presParOf" srcId="{86C2D935-D848-480D-BB75-99307AABF745}" destId="{23881A47-24F9-4DAC-8205-AABC2DCA796B}" srcOrd="0" destOrd="0" presId="urn:microsoft.com/office/officeart/2005/8/layout/list1"/>
    <dgm:cxn modelId="{CCDA0E1A-1A0B-4871-B78F-4383B3B3BE37}" type="presParOf" srcId="{86C2D935-D848-480D-BB75-99307AABF745}" destId="{DC3DF507-C3F7-4849-BF3C-36BE10094F0B}" srcOrd="1" destOrd="0" presId="urn:microsoft.com/office/officeart/2005/8/layout/list1"/>
    <dgm:cxn modelId="{A3A0D85F-3454-4FEA-99A7-5E6B06B14689}" type="presParOf" srcId="{F6379CF7-0725-4184-A167-9050F392571B}" destId="{624824B3-2938-4E2A-A467-146F66A9AB8F}" srcOrd="13" destOrd="0" presId="urn:microsoft.com/office/officeart/2005/8/layout/list1"/>
    <dgm:cxn modelId="{BDCC948B-9020-44B8-A70B-17AC0A3145A8}" type="presParOf" srcId="{F6379CF7-0725-4184-A167-9050F392571B}" destId="{FE672426-8F0C-4DC6-A489-582CFA95E0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41CAD8-46DF-4E5A-A0AB-050935F21D6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F2C699C3-6552-4442-AD3F-24F702C65B1F}">
      <dgm:prSet custT="1"/>
      <dgm:spPr/>
      <dgm:t>
        <a:bodyPr/>
        <a:lstStyle/>
        <a:p>
          <a:pPr rtl="0"/>
          <a:r>
            <a:rPr lang="sl-SI" sz="2400" i="1" dirty="0" smtClean="0">
              <a:solidFill>
                <a:schemeClr val="tx2">
                  <a:lumMod val="50000"/>
                </a:schemeClr>
              </a:solidFill>
            </a:rPr>
            <a:t>ZBOROVODKINJA: ANITA RAUTER</a:t>
          </a:r>
          <a:endParaRPr lang="sl-SI" sz="2400" dirty="0">
            <a:solidFill>
              <a:schemeClr val="tx2">
                <a:lumMod val="50000"/>
              </a:schemeClr>
            </a:solidFill>
          </a:endParaRPr>
        </a:p>
      </dgm:t>
    </dgm:pt>
    <dgm:pt modelId="{E67C5270-9700-4537-BAD6-3DD3A5991DBF}" type="parTrans" cxnId="{6E0FB0ED-9FC5-4B54-8F5F-5BFFF8C88882}">
      <dgm:prSet/>
      <dgm:spPr/>
      <dgm:t>
        <a:bodyPr/>
        <a:lstStyle/>
        <a:p>
          <a:endParaRPr lang="sl-SI"/>
        </a:p>
      </dgm:t>
    </dgm:pt>
    <dgm:pt modelId="{120299F2-8196-46C1-8505-F88D4B8ADA21}" type="sibTrans" cxnId="{6E0FB0ED-9FC5-4B54-8F5F-5BFFF8C88882}">
      <dgm:prSet/>
      <dgm:spPr/>
      <dgm:t>
        <a:bodyPr/>
        <a:lstStyle/>
        <a:p>
          <a:endParaRPr lang="sl-SI"/>
        </a:p>
      </dgm:t>
    </dgm:pt>
    <dgm:pt modelId="{D8FC9852-8082-4F39-B3D6-AC64A964C459}">
      <dgm:prSet custT="1"/>
      <dgm:spPr/>
      <dgm:t>
        <a:bodyPr/>
        <a:lstStyle/>
        <a:p>
          <a:pPr rtl="0"/>
          <a:r>
            <a:rPr lang="sl-SI" sz="2400" i="1" dirty="0" smtClean="0">
              <a:solidFill>
                <a:schemeClr val="tx2">
                  <a:lumMod val="50000"/>
                </a:schemeClr>
              </a:solidFill>
            </a:rPr>
            <a:t>PIANISTKA: YULIJA KUNOVA</a:t>
          </a:r>
          <a:endParaRPr lang="sl-SI" sz="2400" dirty="0">
            <a:solidFill>
              <a:schemeClr val="tx2">
                <a:lumMod val="50000"/>
              </a:schemeClr>
            </a:solidFill>
          </a:endParaRPr>
        </a:p>
      </dgm:t>
    </dgm:pt>
    <dgm:pt modelId="{062768B4-5038-49D2-A6E3-5496E41B01EA}" type="parTrans" cxnId="{4A22E8A6-2101-46BA-A73A-ED742963F32C}">
      <dgm:prSet/>
      <dgm:spPr/>
      <dgm:t>
        <a:bodyPr/>
        <a:lstStyle/>
        <a:p>
          <a:endParaRPr lang="sl-SI"/>
        </a:p>
      </dgm:t>
    </dgm:pt>
    <dgm:pt modelId="{D32D2FB3-A2E9-410E-84F4-6705EAC67882}" type="sibTrans" cxnId="{4A22E8A6-2101-46BA-A73A-ED742963F32C}">
      <dgm:prSet/>
      <dgm:spPr/>
      <dgm:t>
        <a:bodyPr/>
        <a:lstStyle/>
        <a:p>
          <a:endParaRPr lang="sl-SI"/>
        </a:p>
      </dgm:t>
    </dgm:pt>
    <dgm:pt modelId="{4D3FD53B-97FA-45F6-9530-E85FC6642FA9}">
      <dgm:prSet custT="1"/>
      <dgm:spPr/>
      <dgm:t>
        <a:bodyPr/>
        <a:lstStyle/>
        <a:p>
          <a:pPr rtl="0"/>
          <a:r>
            <a:rPr lang="sl-SI" sz="2400" i="1" dirty="0" smtClean="0">
              <a:solidFill>
                <a:schemeClr val="tx2">
                  <a:lumMod val="50000"/>
                </a:schemeClr>
              </a:solidFill>
            </a:rPr>
            <a:t>POSNETEK SI LAHKO OGLEDATE NA SPODNJI POVEZAVI:</a:t>
          </a:r>
          <a:endParaRPr lang="sl-SI" sz="2400" dirty="0">
            <a:solidFill>
              <a:schemeClr val="tx2">
                <a:lumMod val="50000"/>
              </a:schemeClr>
            </a:solidFill>
          </a:endParaRPr>
        </a:p>
      </dgm:t>
    </dgm:pt>
    <dgm:pt modelId="{E8325643-9038-48F9-8FB9-B1051ABC63DF}" type="parTrans" cxnId="{6CB2525C-EC66-497B-9AB7-98DF941FE533}">
      <dgm:prSet/>
      <dgm:spPr/>
      <dgm:t>
        <a:bodyPr/>
        <a:lstStyle/>
        <a:p>
          <a:endParaRPr lang="sl-SI"/>
        </a:p>
      </dgm:t>
    </dgm:pt>
    <dgm:pt modelId="{FEB19733-A69D-4D56-823D-03A74101C7F9}" type="sibTrans" cxnId="{6CB2525C-EC66-497B-9AB7-98DF941FE533}">
      <dgm:prSet/>
      <dgm:spPr/>
      <dgm:t>
        <a:bodyPr/>
        <a:lstStyle/>
        <a:p>
          <a:endParaRPr lang="sl-SI"/>
        </a:p>
      </dgm:t>
    </dgm:pt>
    <dgm:pt modelId="{706289C5-F4E8-4D45-A806-4CEA272DF133}">
      <dgm:prSet custT="1"/>
      <dgm:spPr/>
      <dgm:t>
        <a:bodyPr/>
        <a:lstStyle/>
        <a:p>
          <a:pPr rtl="0"/>
          <a:endParaRPr lang="sl-SI" sz="2400" dirty="0"/>
        </a:p>
      </dgm:t>
    </dgm:pt>
    <dgm:pt modelId="{9756CB85-F0E2-4660-8861-2F0877B76D3F}" type="parTrans" cxnId="{67A48C93-416B-48DC-BFBC-2AAC867B5059}">
      <dgm:prSet/>
      <dgm:spPr/>
      <dgm:t>
        <a:bodyPr/>
        <a:lstStyle/>
        <a:p>
          <a:endParaRPr lang="sl-SI"/>
        </a:p>
      </dgm:t>
    </dgm:pt>
    <dgm:pt modelId="{6DD4F358-6406-4147-9A41-0CF9D627517F}" type="sibTrans" cxnId="{67A48C93-416B-48DC-BFBC-2AAC867B5059}">
      <dgm:prSet/>
      <dgm:spPr/>
      <dgm:t>
        <a:bodyPr/>
        <a:lstStyle/>
        <a:p>
          <a:endParaRPr lang="sl-SI"/>
        </a:p>
      </dgm:t>
    </dgm:pt>
    <dgm:pt modelId="{4BBAF4D9-5B4D-471F-84F1-1672E7A8F4CE}">
      <dgm:prSet custT="1"/>
      <dgm:spPr/>
      <dgm:t>
        <a:bodyPr/>
        <a:lstStyle/>
        <a:p>
          <a:pPr rtl="0"/>
          <a:r>
            <a:rPr lang="sl-SI" sz="2000" dirty="0" smtClean="0">
              <a:latin typeface="Comic Sans MS" panose="030F0702030302020204" pitchFamily="66" charset="0"/>
              <a:hlinkClick xmlns:r="http://schemas.openxmlformats.org/officeDocument/2006/relationships" r:id="rId1"/>
            </a:rPr>
            <a:t>https://www.youtube.com/watch?v=qQ6L8SPynyU</a:t>
          </a:r>
          <a:endParaRPr lang="sl-SI" sz="2000" dirty="0">
            <a:latin typeface="Comic Sans MS" panose="030F0702030302020204" pitchFamily="66" charset="0"/>
          </a:endParaRPr>
        </a:p>
      </dgm:t>
    </dgm:pt>
    <dgm:pt modelId="{2C83C899-E0EA-467A-B6D5-B9D42A805662}" type="parTrans" cxnId="{B9CBC102-91EC-4928-97B4-A7498755BC32}">
      <dgm:prSet/>
      <dgm:spPr/>
      <dgm:t>
        <a:bodyPr/>
        <a:lstStyle/>
        <a:p>
          <a:endParaRPr lang="sl-SI"/>
        </a:p>
      </dgm:t>
    </dgm:pt>
    <dgm:pt modelId="{0B1ECC84-566A-46C6-BA4C-D09C7C968807}" type="sibTrans" cxnId="{B9CBC102-91EC-4928-97B4-A7498755BC32}">
      <dgm:prSet/>
      <dgm:spPr/>
      <dgm:t>
        <a:bodyPr/>
        <a:lstStyle/>
        <a:p>
          <a:endParaRPr lang="sl-SI"/>
        </a:p>
      </dgm:t>
    </dgm:pt>
    <dgm:pt modelId="{CCEB87C6-2F6D-4D38-88B5-55AFBF9BB8B1}">
      <dgm:prSet/>
      <dgm:spPr/>
      <dgm:t>
        <a:bodyPr/>
        <a:lstStyle/>
        <a:p>
          <a:pPr rtl="0"/>
          <a:endParaRPr lang="sl-SI" sz="2400" dirty="0"/>
        </a:p>
      </dgm:t>
    </dgm:pt>
    <dgm:pt modelId="{5266AF16-B548-4FBB-9CD7-A3982275B3F9}" type="parTrans" cxnId="{66F0554A-4C51-4CCC-9979-4E53B2A8C6E3}">
      <dgm:prSet/>
      <dgm:spPr/>
      <dgm:t>
        <a:bodyPr/>
        <a:lstStyle/>
        <a:p>
          <a:endParaRPr lang="sl-SI"/>
        </a:p>
      </dgm:t>
    </dgm:pt>
    <dgm:pt modelId="{DA47B292-1717-4084-8B09-48E9EFDE8F94}" type="sibTrans" cxnId="{66F0554A-4C51-4CCC-9979-4E53B2A8C6E3}">
      <dgm:prSet/>
      <dgm:spPr/>
      <dgm:t>
        <a:bodyPr/>
        <a:lstStyle/>
        <a:p>
          <a:endParaRPr lang="sl-SI"/>
        </a:p>
      </dgm:t>
    </dgm:pt>
    <dgm:pt modelId="{1760809D-066C-4042-8BD3-28E476C9D1DB}">
      <dgm:prSet custT="1"/>
      <dgm:spPr/>
      <dgm:t>
        <a:bodyPr/>
        <a:lstStyle/>
        <a:p>
          <a:pPr rtl="0"/>
          <a:r>
            <a:rPr lang="sl-SI" sz="2000" b="0" i="0" dirty="0" smtClean="0">
              <a:effectLst/>
              <a:latin typeface="Comic Sans MS" panose="030F0702030302020204" pitchFamily="66" charset="0"/>
            </a:rPr>
            <a:t>24. REVIJA ZAGORJE OB SAVI 2014, OPZ OŠ TABOR l MARIBOR</a:t>
          </a:r>
          <a:endParaRPr lang="sl-SI" sz="2000" dirty="0">
            <a:latin typeface="Comic Sans MS" panose="030F0702030302020204" pitchFamily="66" charset="0"/>
          </a:endParaRPr>
        </a:p>
      </dgm:t>
    </dgm:pt>
    <dgm:pt modelId="{FD000AB2-992E-43D4-A967-478FEED6DC58}" type="parTrans" cxnId="{1FC5140B-20DE-44FD-A697-20E04A21D794}">
      <dgm:prSet/>
      <dgm:spPr/>
      <dgm:t>
        <a:bodyPr/>
        <a:lstStyle/>
        <a:p>
          <a:endParaRPr lang="sl-SI"/>
        </a:p>
      </dgm:t>
    </dgm:pt>
    <dgm:pt modelId="{09CE6395-832F-4790-9815-3D51DE13B835}" type="sibTrans" cxnId="{1FC5140B-20DE-44FD-A697-20E04A21D794}">
      <dgm:prSet/>
      <dgm:spPr/>
      <dgm:t>
        <a:bodyPr/>
        <a:lstStyle/>
        <a:p>
          <a:endParaRPr lang="sl-SI"/>
        </a:p>
      </dgm:t>
    </dgm:pt>
    <dgm:pt modelId="{01ADCF1A-9FE5-43CC-A45B-86C168A90FD2}">
      <dgm:prSet custT="1"/>
      <dgm:spPr/>
      <dgm:t>
        <a:bodyPr/>
        <a:lstStyle/>
        <a:p>
          <a:pPr rtl="0"/>
          <a:r>
            <a:rPr lang="da-DK" sz="2000" dirty="0" smtClean="0">
              <a:latin typeface="Comic Sans MS" panose="030F0702030302020204" pitchFamily="66" charset="0"/>
            </a:rPr>
            <a:t>25. REVIJA ZAGORJE OB SAVI 2016, OPZ OŠ TABOR I MARIBOR</a:t>
          </a:r>
          <a:endParaRPr lang="sl-SI" sz="2000" dirty="0">
            <a:latin typeface="Comic Sans MS" panose="030F0702030302020204" pitchFamily="66" charset="0"/>
          </a:endParaRPr>
        </a:p>
      </dgm:t>
    </dgm:pt>
    <dgm:pt modelId="{208367B1-6C78-487C-839D-393811E944C5}" type="parTrans" cxnId="{8BBD3652-626B-43E7-8F74-1A16AC9FDB05}">
      <dgm:prSet/>
      <dgm:spPr/>
      <dgm:t>
        <a:bodyPr/>
        <a:lstStyle/>
        <a:p>
          <a:endParaRPr lang="sl-SI"/>
        </a:p>
      </dgm:t>
    </dgm:pt>
    <dgm:pt modelId="{1C189E3C-D396-469F-9550-CAB4AAA19E5A}" type="sibTrans" cxnId="{8BBD3652-626B-43E7-8F74-1A16AC9FDB05}">
      <dgm:prSet/>
      <dgm:spPr/>
      <dgm:t>
        <a:bodyPr/>
        <a:lstStyle/>
        <a:p>
          <a:endParaRPr lang="sl-SI"/>
        </a:p>
      </dgm:t>
    </dgm:pt>
    <dgm:pt modelId="{4F91AA84-8304-42B1-8774-DB709DE4B9C9}">
      <dgm:prSet custT="1"/>
      <dgm:spPr/>
      <dgm:t>
        <a:bodyPr/>
        <a:lstStyle/>
        <a:p>
          <a:pPr rtl="0"/>
          <a:r>
            <a:rPr lang="sl-SI" sz="2000" i="1" dirty="0" smtClean="0">
              <a:latin typeface="Comic Sans MS" panose="030F0702030302020204" pitchFamily="66" charset="0"/>
              <a:hlinkClick xmlns:r="http://schemas.openxmlformats.org/officeDocument/2006/relationships" r:id="rId2"/>
            </a:rPr>
            <a:t>https://www.youtube.com/watch?v=irANhnV9y5U</a:t>
          </a:r>
          <a:endParaRPr lang="sl-SI" sz="2000" dirty="0">
            <a:latin typeface="Comic Sans MS" panose="030F0702030302020204" pitchFamily="66" charset="0"/>
          </a:endParaRPr>
        </a:p>
      </dgm:t>
    </dgm:pt>
    <dgm:pt modelId="{C51A2B82-6875-4260-BAB4-2B6EC11937CF}" type="parTrans" cxnId="{2EC200E1-2069-4332-A9DB-51B1AE44AB54}">
      <dgm:prSet/>
      <dgm:spPr/>
      <dgm:t>
        <a:bodyPr/>
        <a:lstStyle/>
        <a:p>
          <a:endParaRPr lang="sl-SI"/>
        </a:p>
      </dgm:t>
    </dgm:pt>
    <dgm:pt modelId="{47A0E7E6-19F8-4D91-B69D-F5F863357B2B}" type="sibTrans" cxnId="{2EC200E1-2069-4332-A9DB-51B1AE44AB54}">
      <dgm:prSet/>
      <dgm:spPr/>
      <dgm:t>
        <a:bodyPr/>
        <a:lstStyle/>
        <a:p>
          <a:endParaRPr lang="sl-SI"/>
        </a:p>
      </dgm:t>
    </dgm:pt>
    <dgm:pt modelId="{8447EB41-2CD9-4A0A-9B7C-161B8D94BDA1}" type="pres">
      <dgm:prSet presAssocID="{0741CAD8-46DF-4E5A-A0AB-050935F21D68}" presName="linear" presStyleCnt="0">
        <dgm:presLayoutVars>
          <dgm:animLvl val="lvl"/>
          <dgm:resizeHandles val="exact"/>
        </dgm:presLayoutVars>
      </dgm:prSet>
      <dgm:spPr/>
    </dgm:pt>
    <dgm:pt modelId="{F9B1D842-868C-4CA6-B9F6-78A7DC84C755}" type="pres">
      <dgm:prSet presAssocID="{F2C699C3-6552-4442-AD3F-24F702C65B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4308BC-2A09-49D7-9D20-C4B6F3028A6A}" type="pres">
      <dgm:prSet presAssocID="{120299F2-8196-46C1-8505-F88D4B8ADA21}" presName="spacer" presStyleCnt="0"/>
      <dgm:spPr/>
    </dgm:pt>
    <dgm:pt modelId="{5FAA3319-C9E1-43E9-86FF-00FAE688BEF3}" type="pres">
      <dgm:prSet presAssocID="{D8FC9852-8082-4F39-B3D6-AC64A964C4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CE6A8B-F043-42CD-A32E-E4A212E81609}" type="pres">
      <dgm:prSet presAssocID="{D32D2FB3-A2E9-410E-84F4-6705EAC67882}" presName="spacer" presStyleCnt="0"/>
      <dgm:spPr/>
    </dgm:pt>
    <dgm:pt modelId="{344593F8-2340-4675-88DB-1A2B9CC08070}" type="pres">
      <dgm:prSet presAssocID="{4D3FD53B-97FA-45F6-9530-E85FC6642F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E0B25F-DD14-4C53-97FE-986DB796796D}" type="pres">
      <dgm:prSet presAssocID="{4D3FD53B-97FA-45F6-9530-E85FC6642FA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CB2525C-EC66-497B-9AB7-98DF941FE533}" srcId="{0741CAD8-46DF-4E5A-A0AB-050935F21D68}" destId="{4D3FD53B-97FA-45F6-9530-E85FC6642FA9}" srcOrd="2" destOrd="0" parTransId="{E8325643-9038-48F9-8FB9-B1051ABC63DF}" sibTransId="{FEB19733-A69D-4D56-823D-03A74101C7F9}"/>
    <dgm:cxn modelId="{810656BC-99F6-4635-AB33-70A276EBB73C}" type="presOf" srcId="{F2C699C3-6552-4442-AD3F-24F702C65B1F}" destId="{F9B1D842-868C-4CA6-B9F6-78A7DC84C755}" srcOrd="0" destOrd="0" presId="urn:microsoft.com/office/officeart/2005/8/layout/vList2"/>
    <dgm:cxn modelId="{6E0FB0ED-9FC5-4B54-8F5F-5BFFF8C88882}" srcId="{0741CAD8-46DF-4E5A-A0AB-050935F21D68}" destId="{F2C699C3-6552-4442-AD3F-24F702C65B1F}" srcOrd="0" destOrd="0" parTransId="{E67C5270-9700-4537-BAD6-3DD3A5991DBF}" sibTransId="{120299F2-8196-46C1-8505-F88D4B8ADA21}"/>
    <dgm:cxn modelId="{6A67BE12-0F30-4F28-803D-7F32DF72A4C0}" type="presOf" srcId="{4F91AA84-8304-42B1-8774-DB709DE4B9C9}" destId="{0CE0B25F-DD14-4C53-97FE-986DB796796D}" srcOrd="0" destOrd="4" presId="urn:microsoft.com/office/officeart/2005/8/layout/vList2"/>
    <dgm:cxn modelId="{756F39BC-EE58-4756-BF7E-CA12CD145C02}" type="presOf" srcId="{D8FC9852-8082-4F39-B3D6-AC64A964C459}" destId="{5FAA3319-C9E1-43E9-86FF-00FAE688BEF3}" srcOrd="0" destOrd="0" presId="urn:microsoft.com/office/officeart/2005/8/layout/vList2"/>
    <dgm:cxn modelId="{6A9DB6B4-D12E-4CD5-A188-0B0615DA0806}" type="presOf" srcId="{4BBAF4D9-5B4D-471F-84F1-1672E7A8F4CE}" destId="{0CE0B25F-DD14-4C53-97FE-986DB796796D}" srcOrd="0" destOrd="2" presId="urn:microsoft.com/office/officeart/2005/8/layout/vList2"/>
    <dgm:cxn modelId="{078159D5-53C0-4FDD-9321-6846FFF5B78C}" type="presOf" srcId="{4D3FD53B-97FA-45F6-9530-E85FC6642FA9}" destId="{344593F8-2340-4675-88DB-1A2B9CC08070}" srcOrd="0" destOrd="0" presId="urn:microsoft.com/office/officeart/2005/8/layout/vList2"/>
    <dgm:cxn modelId="{1FC5140B-20DE-44FD-A697-20E04A21D794}" srcId="{4D3FD53B-97FA-45F6-9530-E85FC6642FA9}" destId="{1760809D-066C-4042-8BD3-28E476C9D1DB}" srcOrd="1" destOrd="0" parTransId="{FD000AB2-992E-43D4-A967-478FEED6DC58}" sibTransId="{09CE6395-832F-4790-9815-3D51DE13B835}"/>
    <dgm:cxn modelId="{8B12EF61-C404-4CF5-BD57-0270C992AAAD}" type="presOf" srcId="{1760809D-066C-4042-8BD3-28E476C9D1DB}" destId="{0CE0B25F-DD14-4C53-97FE-986DB796796D}" srcOrd="0" destOrd="1" presId="urn:microsoft.com/office/officeart/2005/8/layout/vList2"/>
    <dgm:cxn modelId="{4A22E8A6-2101-46BA-A73A-ED742963F32C}" srcId="{0741CAD8-46DF-4E5A-A0AB-050935F21D68}" destId="{D8FC9852-8082-4F39-B3D6-AC64A964C459}" srcOrd="1" destOrd="0" parTransId="{062768B4-5038-49D2-A6E3-5496E41B01EA}" sibTransId="{D32D2FB3-A2E9-410E-84F4-6705EAC67882}"/>
    <dgm:cxn modelId="{1F34234D-97FD-46BD-9896-129A01071E50}" type="presOf" srcId="{0741CAD8-46DF-4E5A-A0AB-050935F21D68}" destId="{8447EB41-2CD9-4A0A-9B7C-161B8D94BDA1}" srcOrd="0" destOrd="0" presId="urn:microsoft.com/office/officeart/2005/8/layout/vList2"/>
    <dgm:cxn modelId="{2EC200E1-2069-4332-A9DB-51B1AE44AB54}" srcId="{01ADCF1A-9FE5-43CC-A45B-86C168A90FD2}" destId="{4F91AA84-8304-42B1-8774-DB709DE4B9C9}" srcOrd="0" destOrd="0" parTransId="{C51A2B82-6875-4260-BAB4-2B6EC11937CF}" sibTransId="{47A0E7E6-19F8-4D91-B69D-F5F863357B2B}"/>
    <dgm:cxn modelId="{67A48C93-416B-48DC-BFBC-2AAC867B5059}" srcId="{4D3FD53B-97FA-45F6-9530-E85FC6642FA9}" destId="{706289C5-F4E8-4D45-A806-4CEA272DF133}" srcOrd="0" destOrd="0" parTransId="{9756CB85-F0E2-4660-8861-2F0877B76D3F}" sibTransId="{6DD4F358-6406-4147-9A41-0CF9D627517F}"/>
    <dgm:cxn modelId="{8BBD3652-626B-43E7-8F74-1A16AC9FDB05}" srcId="{4D3FD53B-97FA-45F6-9530-E85FC6642FA9}" destId="{01ADCF1A-9FE5-43CC-A45B-86C168A90FD2}" srcOrd="2" destOrd="0" parTransId="{208367B1-6C78-487C-839D-393811E944C5}" sibTransId="{1C189E3C-D396-469F-9550-CAB4AAA19E5A}"/>
    <dgm:cxn modelId="{0ED92103-2BB2-4868-97B9-C890234793D4}" type="presOf" srcId="{CCEB87C6-2F6D-4D38-88B5-55AFBF9BB8B1}" destId="{0CE0B25F-DD14-4C53-97FE-986DB796796D}" srcOrd="0" destOrd="5" presId="urn:microsoft.com/office/officeart/2005/8/layout/vList2"/>
    <dgm:cxn modelId="{1EBD474E-0216-4F6C-A70E-18045B2DC684}" type="presOf" srcId="{706289C5-F4E8-4D45-A806-4CEA272DF133}" destId="{0CE0B25F-DD14-4C53-97FE-986DB796796D}" srcOrd="0" destOrd="0" presId="urn:microsoft.com/office/officeart/2005/8/layout/vList2"/>
    <dgm:cxn modelId="{B9CBC102-91EC-4928-97B4-A7498755BC32}" srcId="{1760809D-066C-4042-8BD3-28E476C9D1DB}" destId="{4BBAF4D9-5B4D-471F-84F1-1672E7A8F4CE}" srcOrd="0" destOrd="0" parTransId="{2C83C899-E0EA-467A-B6D5-B9D42A805662}" sibTransId="{0B1ECC84-566A-46C6-BA4C-D09C7C968807}"/>
    <dgm:cxn modelId="{5097231F-EF19-4965-9875-7C8FAF0C9D48}" type="presOf" srcId="{01ADCF1A-9FE5-43CC-A45B-86C168A90FD2}" destId="{0CE0B25F-DD14-4C53-97FE-986DB796796D}" srcOrd="0" destOrd="3" presId="urn:microsoft.com/office/officeart/2005/8/layout/vList2"/>
    <dgm:cxn modelId="{66F0554A-4C51-4CCC-9979-4E53B2A8C6E3}" srcId="{4D3FD53B-97FA-45F6-9530-E85FC6642FA9}" destId="{CCEB87C6-2F6D-4D38-88B5-55AFBF9BB8B1}" srcOrd="3" destOrd="0" parTransId="{5266AF16-B548-4FBB-9CD7-A3982275B3F9}" sibTransId="{DA47B292-1717-4084-8B09-48E9EFDE8F94}"/>
    <dgm:cxn modelId="{8969AE1C-1D33-4C34-B3C9-72884D74782F}" type="presParOf" srcId="{8447EB41-2CD9-4A0A-9B7C-161B8D94BDA1}" destId="{F9B1D842-868C-4CA6-B9F6-78A7DC84C755}" srcOrd="0" destOrd="0" presId="urn:microsoft.com/office/officeart/2005/8/layout/vList2"/>
    <dgm:cxn modelId="{A6F558D9-A4D6-4C3A-A45A-EFFDFCA27BE6}" type="presParOf" srcId="{8447EB41-2CD9-4A0A-9B7C-161B8D94BDA1}" destId="{A74308BC-2A09-49D7-9D20-C4B6F3028A6A}" srcOrd="1" destOrd="0" presId="urn:microsoft.com/office/officeart/2005/8/layout/vList2"/>
    <dgm:cxn modelId="{3AC9434A-0AB2-464B-9402-C0B64D3E6325}" type="presParOf" srcId="{8447EB41-2CD9-4A0A-9B7C-161B8D94BDA1}" destId="{5FAA3319-C9E1-43E9-86FF-00FAE688BEF3}" srcOrd="2" destOrd="0" presId="urn:microsoft.com/office/officeart/2005/8/layout/vList2"/>
    <dgm:cxn modelId="{8DF79E8E-1E9D-4EDE-A435-51EF1CCC2830}" type="presParOf" srcId="{8447EB41-2CD9-4A0A-9B7C-161B8D94BDA1}" destId="{3ACE6A8B-F043-42CD-A32E-E4A212E81609}" srcOrd="3" destOrd="0" presId="urn:microsoft.com/office/officeart/2005/8/layout/vList2"/>
    <dgm:cxn modelId="{EA31F68C-B936-4323-B1E1-DE96175936D4}" type="presParOf" srcId="{8447EB41-2CD9-4A0A-9B7C-161B8D94BDA1}" destId="{344593F8-2340-4675-88DB-1A2B9CC08070}" srcOrd="4" destOrd="0" presId="urn:microsoft.com/office/officeart/2005/8/layout/vList2"/>
    <dgm:cxn modelId="{A9B8373E-C00E-435F-9024-F7C71F567164}" type="presParOf" srcId="{8447EB41-2CD9-4A0A-9B7C-161B8D94BDA1}" destId="{0CE0B25F-DD14-4C53-97FE-986DB796796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C8D17-78D3-44F1-BE24-39DFD489A575}">
      <dsp:nvSpPr>
        <dsp:cNvPr id="0" name=""/>
        <dsp:cNvSpPr/>
      </dsp:nvSpPr>
      <dsp:spPr>
        <a:xfrm>
          <a:off x="0" y="57839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ALI IMAMO NA ŠOLI PEVSKI ZBOR?</a:t>
          </a:r>
          <a:endParaRPr lang="sl-SI" sz="1700" kern="1200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21846" y="79685"/>
        <a:ext cx="9829179" cy="403833"/>
      </dsp:txXfrm>
    </dsp:sp>
    <dsp:sp modelId="{2429F6C1-63E0-4A85-A162-19B6F7841EB7}">
      <dsp:nvSpPr>
        <dsp:cNvPr id="0" name=""/>
        <dsp:cNvSpPr/>
      </dsp:nvSpPr>
      <dsp:spPr>
        <a:xfrm>
          <a:off x="0" y="554324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218336"/>
                <a:satOff val="-1464"/>
                <a:lumOff val="-1513"/>
                <a:alphaOff val="0"/>
              </a:schemeClr>
            </a:gs>
            <a:gs pos="90000">
              <a:schemeClr val="accent4">
                <a:hueOff val="-218336"/>
                <a:satOff val="-1464"/>
                <a:lumOff val="-1513"/>
                <a:alphaOff val="0"/>
                <a:shade val="100000"/>
                <a:satMod val="105000"/>
              </a:schemeClr>
            </a:gs>
            <a:gs pos="100000">
              <a:schemeClr val="accent4">
                <a:hueOff val="-218336"/>
                <a:satOff val="-1464"/>
                <a:lumOff val="-1513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KAKO SE IMENUJE?</a:t>
          </a:r>
          <a:endParaRPr lang="sl-SI" sz="1700" kern="1200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21846" y="576170"/>
        <a:ext cx="9829179" cy="403833"/>
      </dsp:txXfrm>
    </dsp:sp>
    <dsp:sp modelId="{2B6F9ACA-0B2F-4B10-B630-BED1774A9C0F}">
      <dsp:nvSpPr>
        <dsp:cNvPr id="0" name=""/>
        <dsp:cNvSpPr/>
      </dsp:nvSpPr>
      <dsp:spPr>
        <a:xfrm>
          <a:off x="0" y="1050809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436673"/>
                <a:satOff val="-2927"/>
                <a:lumOff val="-3025"/>
                <a:alphaOff val="0"/>
              </a:schemeClr>
            </a:gs>
            <a:gs pos="90000">
              <a:schemeClr val="accent4">
                <a:hueOff val="-436673"/>
                <a:satOff val="-2927"/>
                <a:lumOff val="-3025"/>
                <a:alphaOff val="0"/>
                <a:shade val="100000"/>
                <a:satMod val="105000"/>
              </a:schemeClr>
            </a:gs>
            <a:gs pos="100000">
              <a:schemeClr val="accent4">
                <a:hueOff val="-436673"/>
                <a:satOff val="-2927"/>
                <a:lumOff val="-3025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KOLIKO PEVCEV SESTAVLJA OPZ?</a:t>
          </a:r>
          <a:endParaRPr lang="sl-SI" sz="1700" kern="1200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21846" y="1072655"/>
        <a:ext cx="9829179" cy="403833"/>
      </dsp:txXfrm>
    </dsp:sp>
    <dsp:sp modelId="{F38E2974-C68D-494B-9101-C4E8D1E10087}">
      <dsp:nvSpPr>
        <dsp:cNvPr id="0" name=""/>
        <dsp:cNvSpPr/>
      </dsp:nvSpPr>
      <dsp:spPr>
        <a:xfrm>
          <a:off x="0" y="1547294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655009"/>
                <a:satOff val="-4391"/>
                <a:lumOff val="-4538"/>
                <a:alphaOff val="0"/>
              </a:schemeClr>
            </a:gs>
            <a:gs pos="90000">
              <a:schemeClr val="accent4">
                <a:hueOff val="-655009"/>
                <a:satOff val="-4391"/>
                <a:lumOff val="-4538"/>
                <a:alphaOff val="0"/>
                <a:shade val="100000"/>
                <a:satMod val="105000"/>
              </a:schemeClr>
            </a:gs>
            <a:gs pos="100000">
              <a:schemeClr val="accent4">
                <a:hueOff val="-655009"/>
                <a:satOff val="-4391"/>
                <a:lumOff val="-4538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KDO JIH UČI PETI?</a:t>
          </a:r>
          <a:endParaRPr lang="sl-SI" sz="1700" kern="1200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21846" y="1569140"/>
        <a:ext cx="9829179" cy="403833"/>
      </dsp:txXfrm>
    </dsp:sp>
    <dsp:sp modelId="{4D07D7F1-DF90-43B6-821D-D1E4A565F5D1}">
      <dsp:nvSpPr>
        <dsp:cNvPr id="0" name=""/>
        <dsp:cNvSpPr/>
      </dsp:nvSpPr>
      <dsp:spPr>
        <a:xfrm>
          <a:off x="0" y="2043779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873346"/>
                <a:satOff val="-5854"/>
                <a:lumOff val="-6051"/>
                <a:alphaOff val="0"/>
              </a:schemeClr>
            </a:gs>
            <a:gs pos="90000">
              <a:schemeClr val="accent4">
                <a:hueOff val="-873346"/>
                <a:satOff val="-5854"/>
                <a:lumOff val="-6051"/>
                <a:alphaOff val="0"/>
                <a:shade val="100000"/>
                <a:satMod val="105000"/>
              </a:schemeClr>
            </a:gs>
            <a:gs pos="100000">
              <a:schemeClr val="accent4">
                <a:hueOff val="-873346"/>
                <a:satOff val="-5854"/>
                <a:lumOff val="-605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KOLIKOKRAT NA TEDEN IMAJO VAJE ?</a:t>
          </a:r>
          <a:endParaRPr lang="sl-SI" sz="1700" kern="1200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21846" y="2065625"/>
        <a:ext cx="9829179" cy="403833"/>
      </dsp:txXfrm>
    </dsp:sp>
    <dsp:sp modelId="{032710AA-218D-4B6E-ABE5-726EEF0DA723}">
      <dsp:nvSpPr>
        <dsp:cNvPr id="0" name=""/>
        <dsp:cNvSpPr/>
      </dsp:nvSpPr>
      <dsp:spPr>
        <a:xfrm>
          <a:off x="0" y="2540265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1091682"/>
                <a:satOff val="-7318"/>
                <a:lumOff val="-7564"/>
                <a:alphaOff val="0"/>
              </a:schemeClr>
            </a:gs>
            <a:gs pos="90000">
              <a:schemeClr val="accent4">
                <a:hueOff val="-1091682"/>
                <a:satOff val="-7318"/>
                <a:lumOff val="-7564"/>
                <a:alphaOff val="0"/>
                <a:shade val="100000"/>
                <a:satMod val="105000"/>
              </a:schemeClr>
            </a:gs>
            <a:gs pos="100000">
              <a:schemeClr val="accent4">
                <a:hueOff val="-1091682"/>
                <a:satOff val="-7318"/>
                <a:lumOff val="-7564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ALI IMAMO V RAZREDU UČENCE, KI OBISKUJEJO OPZ?</a:t>
          </a:r>
          <a:endParaRPr lang="sl-SI" sz="1700" kern="1200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21846" y="2562111"/>
        <a:ext cx="9829179" cy="403833"/>
      </dsp:txXfrm>
    </dsp:sp>
    <dsp:sp modelId="{E5307834-7B5E-4044-9A49-7B0445EB3114}">
      <dsp:nvSpPr>
        <dsp:cNvPr id="0" name=""/>
        <dsp:cNvSpPr/>
      </dsp:nvSpPr>
      <dsp:spPr>
        <a:xfrm>
          <a:off x="0" y="3036750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1310018"/>
                <a:satOff val="-8781"/>
                <a:lumOff val="-9076"/>
                <a:alphaOff val="0"/>
              </a:schemeClr>
            </a:gs>
            <a:gs pos="90000">
              <a:schemeClr val="accent4">
                <a:hueOff val="-1310018"/>
                <a:satOff val="-8781"/>
                <a:lumOff val="-9076"/>
                <a:alphaOff val="0"/>
                <a:shade val="100000"/>
                <a:satMod val="105000"/>
              </a:schemeClr>
            </a:gs>
            <a:gs pos="100000">
              <a:schemeClr val="accent4">
                <a:hueOff val="-1310018"/>
                <a:satOff val="-8781"/>
                <a:lumOff val="-9076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KAKO POTEKA DELO PRI OPZ?</a:t>
          </a:r>
          <a:endParaRPr lang="sl-SI" sz="1700" kern="1200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21846" y="3058596"/>
        <a:ext cx="9829179" cy="403833"/>
      </dsp:txXfrm>
    </dsp:sp>
    <dsp:sp modelId="{F9805CD0-47F7-47E5-B299-43C42F496043}">
      <dsp:nvSpPr>
        <dsp:cNvPr id="0" name=""/>
        <dsp:cNvSpPr/>
      </dsp:nvSpPr>
      <dsp:spPr>
        <a:xfrm>
          <a:off x="0" y="3533235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1528355"/>
                <a:satOff val="-10245"/>
                <a:lumOff val="-10589"/>
                <a:alphaOff val="0"/>
              </a:schemeClr>
            </a:gs>
            <a:gs pos="90000">
              <a:schemeClr val="accent4">
                <a:hueOff val="-1528355"/>
                <a:satOff val="-10245"/>
                <a:lumOff val="-10589"/>
                <a:alphaOff val="0"/>
                <a:shade val="100000"/>
                <a:satMod val="105000"/>
              </a:schemeClr>
            </a:gs>
            <a:gs pos="100000">
              <a:schemeClr val="accent4">
                <a:hueOff val="-1528355"/>
                <a:satOff val="-10245"/>
                <a:lumOff val="-10589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ZAKAJ POTREBUJE ZBOR ZBOROVODJO?</a:t>
          </a:r>
          <a:endParaRPr lang="sl-SI" sz="1700" kern="1200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21846" y="3555081"/>
        <a:ext cx="9829179" cy="403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C8D17-78D3-44F1-BE24-39DFD489A575}">
      <dsp:nvSpPr>
        <dsp:cNvPr id="0" name=""/>
        <dsp:cNvSpPr/>
      </dsp:nvSpPr>
      <dsp:spPr>
        <a:xfrm>
          <a:off x="0" y="57839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ALI IMAMO NA ŠOLI PEVSKI ZBOR?  </a:t>
          </a:r>
          <a:r>
            <a:rPr lang="sl-SI" sz="170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JA.</a:t>
          </a:r>
          <a:endParaRPr lang="sl-SI" sz="1700" kern="1200" dirty="0">
            <a:solidFill>
              <a:srgbClr val="FFFF00"/>
            </a:solidFill>
            <a:latin typeface="Comic Sans MS" panose="030F0702030302020204" pitchFamily="66" charset="0"/>
          </a:endParaRPr>
        </a:p>
      </dsp:txBody>
      <dsp:txXfrm>
        <a:off x="21846" y="79685"/>
        <a:ext cx="9829179" cy="403833"/>
      </dsp:txXfrm>
    </dsp:sp>
    <dsp:sp modelId="{2429F6C1-63E0-4A85-A162-19B6F7841EB7}">
      <dsp:nvSpPr>
        <dsp:cNvPr id="0" name=""/>
        <dsp:cNvSpPr/>
      </dsp:nvSpPr>
      <dsp:spPr>
        <a:xfrm>
          <a:off x="0" y="554324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218336"/>
                <a:satOff val="-1464"/>
                <a:lumOff val="-1513"/>
                <a:alphaOff val="0"/>
              </a:schemeClr>
            </a:gs>
            <a:gs pos="90000">
              <a:schemeClr val="accent4">
                <a:hueOff val="-218336"/>
                <a:satOff val="-1464"/>
                <a:lumOff val="-1513"/>
                <a:alphaOff val="0"/>
                <a:shade val="100000"/>
                <a:satMod val="105000"/>
              </a:schemeClr>
            </a:gs>
            <a:gs pos="100000">
              <a:schemeClr val="accent4">
                <a:hueOff val="-218336"/>
                <a:satOff val="-1464"/>
                <a:lumOff val="-1513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KAKO SE IMENUJE?  </a:t>
          </a:r>
          <a:r>
            <a:rPr lang="sl-SI" sz="170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OPZ OŠ TABOR I MARIBOR </a:t>
          </a: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IN </a:t>
          </a:r>
          <a:r>
            <a:rPr lang="sl-SI" sz="170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MPZ OŠ TABOR I MARIBOR</a:t>
          </a:r>
          <a:endParaRPr lang="sl-SI" sz="1700" kern="1200" dirty="0">
            <a:solidFill>
              <a:srgbClr val="FFFF00"/>
            </a:solidFill>
            <a:latin typeface="Comic Sans MS" panose="030F0702030302020204" pitchFamily="66" charset="0"/>
          </a:endParaRPr>
        </a:p>
      </dsp:txBody>
      <dsp:txXfrm>
        <a:off x="21846" y="576170"/>
        <a:ext cx="9829179" cy="403833"/>
      </dsp:txXfrm>
    </dsp:sp>
    <dsp:sp modelId="{2B6F9ACA-0B2F-4B10-B630-BED1774A9C0F}">
      <dsp:nvSpPr>
        <dsp:cNvPr id="0" name=""/>
        <dsp:cNvSpPr/>
      </dsp:nvSpPr>
      <dsp:spPr>
        <a:xfrm>
          <a:off x="0" y="1050809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436673"/>
                <a:satOff val="-2927"/>
                <a:lumOff val="-3025"/>
                <a:alphaOff val="0"/>
              </a:schemeClr>
            </a:gs>
            <a:gs pos="90000">
              <a:schemeClr val="accent4">
                <a:hueOff val="-436673"/>
                <a:satOff val="-2927"/>
                <a:lumOff val="-3025"/>
                <a:alphaOff val="0"/>
                <a:shade val="100000"/>
                <a:satMod val="105000"/>
              </a:schemeClr>
            </a:gs>
            <a:gs pos="100000">
              <a:schemeClr val="accent4">
                <a:hueOff val="-436673"/>
                <a:satOff val="-2927"/>
                <a:lumOff val="-3025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KOLIKO PEVCEV SESTAVLJA OPZ?  </a:t>
          </a:r>
          <a:r>
            <a:rPr lang="sl-SI" sz="170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OKOLI 30.</a:t>
          </a:r>
          <a:endParaRPr lang="sl-SI" sz="1700" kern="1200" dirty="0">
            <a:solidFill>
              <a:srgbClr val="FFFF00"/>
            </a:solidFill>
            <a:latin typeface="Comic Sans MS" panose="030F0702030302020204" pitchFamily="66" charset="0"/>
          </a:endParaRPr>
        </a:p>
      </dsp:txBody>
      <dsp:txXfrm>
        <a:off x="21846" y="1072655"/>
        <a:ext cx="9829179" cy="403833"/>
      </dsp:txXfrm>
    </dsp:sp>
    <dsp:sp modelId="{F38E2974-C68D-494B-9101-C4E8D1E10087}">
      <dsp:nvSpPr>
        <dsp:cNvPr id="0" name=""/>
        <dsp:cNvSpPr/>
      </dsp:nvSpPr>
      <dsp:spPr>
        <a:xfrm>
          <a:off x="0" y="1547294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655009"/>
                <a:satOff val="-4391"/>
                <a:lumOff val="-4538"/>
                <a:alphaOff val="0"/>
              </a:schemeClr>
            </a:gs>
            <a:gs pos="90000">
              <a:schemeClr val="accent4">
                <a:hueOff val="-655009"/>
                <a:satOff val="-4391"/>
                <a:lumOff val="-4538"/>
                <a:alphaOff val="0"/>
                <a:shade val="100000"/>
                <a:satMod val="105000"/>
              </a:schemeClr>
            </a:gs>
            <a:gs pos="100000">
              <a:schemeClr val="accent4">
                <a:hueOff val="-655009"/>
                <a:satOff val="-4391"/>
                <a:lumOff val="-4538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KDO JIH UČI PETI?   </a:t>
          </a:r>
          <a:r>
            <a:rPr lang="sl-SI" sz="170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UČITELJICA ANITA RAUTER IN ELIZABETA ZAKRAJŠEK.</a:t>
          </a:r>
          <a:endParaRPr lang="sl-SI" sz="1700" kern="1200" dirty="0">
            <a:solidFill>
              <a:srgbClr val="FFFF00"/>
            </a:solidFill>
            <a:latin typeface="Comic Sans MS" panose="030F0702030302020204" pitchFamily="66" charset="0"/>
          </a:endParaRPr>
        </a:p>
      </dsp:txBody>
      <dsp:txXfrm>
        <a:off x="21846" y="1569140"/>
        <a:ext cx="9829179" cy="403833"/>
      </dsp:txXfrm>
    </dsp:sp>
    <dsp:sp modelId="{4D07D7F1-DF90-43B6-821D-D1E4A565F5D1}">
      <dsp:nvSpPr>
        <dsp:cNvPr id="0" name=""/>
        <dsp:cNvSpPr/>
      </dsp:nvSpPr>
      <dsp:spPr>
        <a:xfrm>
          <a:off x="0" y="2043779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873346"/>
                <a:satOff val="-5854"/>
                <a:lumOff val="-6051"/>
                <a:alphaOff val="0"/>
              </a:schemeClr>
            </a:gs>
            <a:gs pos="90000">
              <a:schemeClr val="accent4">
                <a:hueOff val="-873346"/>
                <a:satOff val="-5854"/>
                <a:lumOff val="-6051"/>
                <a:alphaOff val="0"/>
                <a:shade val="100000"/>
                <a:satMod val="105000"/>
              </a:schemeClr>
            </a:gs>
            <a:gs pos="100000">
              <a:schemeClr val="accent4">
                <a:hueOff val="-873346"/>
                <a:satOff val="-5854"/>
                <a:lumOff val="-605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KOLIKOKRAT NA TEDEN IMAJO VAJE ?  </a:t>
          </a:r>
          <a:r>
            <a:rPr lang="sl-SI" sz="170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OPZ – 2 KRAT NA TEDEN</a:t>
          </a:r>
          <a:endParaRPr lang="sl-SI" sz="1700" kern="1200" dirty="0">
            <a:solidFill>
              <a:srgbClr val="FFFF00"/>
            </a:solidFill>
            <a:latin typeface="Comic Sans MS" panose="030F0702030302020204" pitchFamily="66" charset="0"/>
          </a:endParaRPr>
        </a:p>
      </dsp:txBody>
      <dsp:txXfrm>
        <a:off x="21846" y="2065625"/>
        <a:ext cx="9829179" cy="403833"/>
      </dsp:txXfrm>
    </dsp:sp>
    <dsp:sp modelId="{032710AA-218D-4B6E-ABE5-726EEF0DA723}">
      <dsp:nvSpPr>
        <dsp:cNvPr id="0" name=""/>
        <dsp:cNvSpPr/>
      </dsp:nvSpPr>
      <dsp:spPr>
        <a:xfrm>
          <a:off x="0" y="2540265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1091682"/>
                <a:satOff val="-7318"/>
                <a:lumOff val="-7564"/>
                <a:alphaOff val="0"/>
              </a:schemeClr>
            </a:gs>
            <a:gs pos="90000">
              <a:schemeClr val="accent4">
                <a:hueOff val="-1091682"/>
                <a:satOff val="-7318"/>
                <a:lumOff val="-7564"/>
                <a:alphaOff val="0"/>
                <a:shade val="100000"/>
                <a:satMod val="105000"/>
              </a:schemeClr>
            </a:gs>
            <a:gs pos="100000">
              <a:schemeClr val="accent4">
                <a:hueOff val="-1091682"/>
                <a:satOff val="-7318"/>
                <a:lumOff val="-7564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ALI IMAMO V RAZREDU UČENCE, KI OBISKUJEJO OPZ?  </a:t>
          </a:r>
          <a:r>
            <a:rPr lang="sl-SI" sz="170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JA.</a:t>
          </a:r>
          <a:endParaRPr lang="sl-SI" sz="1700" kern="1200" dirty="0">
            <a:solidFill>
              <a:srgbClr val="FFFF00"/>
            </a:solidFill>
            <a:latin typeface="Comic Sans MS" panose="030F0702030302020204" pitchFamily="66" charset="0"/>
          </a:endParaRPr>
        </a:p>
      </dsp:txBody>
      <dsp:txXfrm>
        <a:off x="21846" y="2562111"/>
        <a:ext cx="9829179" cy="403833"/>
      </dsp:txXfrm>
    </dsp:sp>
    <dsp:sp modelId="{E5307834-7B5E-4044-9A49-7B0445EB3114}">
      <dsp:nvSpPr>
        <dsp:cNvPr id="0" name=""/>
        <dsp:cNvSpPr/>
      </dsp:nvSpPr>
      <dsp:spPr>
        <a:xfrm>
          <a:off x="0" y="3036750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1310018"/>
                <a:satOff val="-8781"/>
                <a:lumOff val="-9076"/>
                <a:alphaOff val="0"/>
              </a:schemeClr>
            </a:gs>
            <a:gs pos="90000">
              <a:schemeClr val="accent4">
                <a:hueOff val="-1310018"/>
                <a:satOff val="-8781"/>
                <a:lumOff val="-9076"/>
                <a:alphaOff val="0"/>
                <a:shade val="100000"/>
                <a:satMod val="105000"/>
              </a:schemeClr>
            </a:gs>
            <a:gs pos="100000">
              <a:schemeClr val="accent4">
                <a:hueOff val="-1310018"/>
                <a:satOff val="-8781"/>
                <a:lumOff val="-9076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KAKO POTEKA DELO PRI OPZ?   </a:t>
          </a:r>
          <a:r>
            <a:rPr lang="sl-SI" sz="170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OPEVANJE, RITMIČNE VAJE, PETJE PESMI.</a:t>
          </a:r>
          <a:endParaRPr lang="sl-SI" sz="1700" kern="1200" dirty="0">
            <a:solidFill>
              <a:srgbClr val="FFFF00"/>
            </a:solidFill>
            <a:latin typeface="Comic Sans MS" panose="030F0702030302020204" pitchFamily="66" charset="0"/>
          </a:endParaRPr>
        </a:p>
      </dsp:txBody>
      <dsp:txXfrm>
        <a:off x="21846" y="3058596"/>
        <a:ext cx="9829179" cy="403833"/>
      </dsp:txXfrm>
    </dsp:sp>
    <dsp:sp modelId="{F9805CD0-47F7-47E5-B299-43C42F496043}">
      <dsp:nvSpPr>
        <dsp:cNvPr id="0" name=""/>
        <dsp:cNvSpPr/>
      </dsp:nvSpPr>
      <dsp:spPr>
        <a:xfrm>
          <a:off x="0" y="3533235"/>
          <a:ext cx="9872871" cy="447525"/>
        </a:xfrm>
        <a:prstGeom prst="roundRect">
          <a:avLst/>
        </a:prstGeom>
        <a:gradFill rotWithShape="0">
          <a:gsLst>
            <a:gs pos="0">
              <a:schemeClr val="accent4">
                <a:hueOff val="-1528355"/>
                <a:satOff val="-10245"/>
                <a:lumOff val="-10589"/>
                <a:alphaOff val="0"/>
              </a:schemeClr>
            </a:gs>
            <a:gs pos="90000">
              <a:schemeClr val="accent4">
                <a:hueOff val="-1528355"/>
                <a:satOff val="-10245"/>
                <a:lumOff val="-10589"/>
                <a:alphaOff val="0"/>
                <a:shade val="100000"/>
                <a:satMod val="105000"/>
              </a:schemeClr>
            </a:gs>
            <a:gs pos="100000">
              <a:schemeClr val="accent4">
                <a:hueOff val="-1528355"/>
                <a:satOff val="-10245"/>
                <a:lumOff val="-10589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kern="12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rPr>
            <a:t>ZAKAJ POTREBUJE ZBOR ZBOROVODJO?  </a:t>
          </a:r>
          <a:r>
            <a:rPr lang="sl-SI" sz="1700" kern="1200" dirty="0" smtClean="0">
              <a:solidFill>
                <a:srgbClr val="FFFF00"/>
              </a:solidFill>
              <a:latin typeface="Comic Sans MS" panose="030F0702030302020204" pitchFamily="66" charset="0"/>
            </a:rPr>
            <a:t>…POJASNJUJEJO ODGOVORE</a:t>
          </a:r>
          <a:endParaRPr lang="sl-SI" sz="1700" kern="1200" dirty="0">
            <a:solidFill>
              <a:schemeClr val="tx2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21846" y="3555081"/>
        <a:ext cx="9829179" cy="403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A3A2A-4F2C-46E5-8637-44C242D66C84}">
      <dsp:nvSpPr>
        <dsp:cNvPr id="0" name=""/>
        <dsp:cNvSpPr/>
      </dsp:nvSpPr>
      <dsp:spPr>
        <a:xfrm>
          <a:off x="0" y="386227"/>
          <a:ext cx="1111347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C8874-C299-4D8D-B74A-4B0997CAC13B}">
      <dsp:nvSpPr>
        <dsp:cNvPr id="0" name=""/>
        <dsp:cNvSpPr/>
      </dsp:nvSpPr>
      <dsp:spPr>
        <a:xfrm>
          <a:off x="555673" y="61507"/>
          <a:ext cx="7779434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044" tIns="0" rIns="29404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DA OTROKE NAUČI PESMICE.</a:t>
          </a:r>
          <a:endParaRPr lang="sl-SI" sz="2400" kern="1200" dirty="0"/>
        </a:p>
      </dsp:txBody>
      <dsp:txXfrm>
        <a:off x="587376" y="93210"/>
        <a:ext cx="7716028" cy="586034"/>
      </dsp:txXfrm>
    </dsp:sp>
    <dsp:sp modelId="{BF32D5E8-DCC1-4C3E-8A4B-39B0DE9B4052}">
      <dsp:nvSpPr>
        <dsp:cNvPr id="0" name=""/>
        <dsp:cNvSpPr/>
      </dsp:nvSpPr>
      <dsp:spPr>
        <a:xfrm>
          <a:off x="0" y="1384147"/>
          <a:ext cx="1111347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785595"/>
              <a:satOff val="-3757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E7257-1259-400D-856B-0B217A8DC2BB}">
      <dsp:nvSpPr>
        <dsp:cNvPr id="0" name=""/>
        <dsp:cNvSpPr/>
      </dsp:nvSpPr>
      <dsp:spPr>
        <a:xfrm>
          <a:off x="580295" y="1039334"/>
          <a:ext cx="7779434" cy="649440"/>
        </a:xfrm>
        <a:prstGeom prst="round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044" tIns="0" rIns="29404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JIH SPREMLJA NA INSTRUMENTIH.</a:t>
          </a:r>
          <a:endParaRPr lang="sl-SI" sz="2400" kern="1200" dirty="0"/>
        </a:p>
      </dsp:txBody>
      <dsp:txXfrm>
        <a:off x="611998" y="1071037"/>
        <a:ext cx="7716028" cy="586034"/>
      </dsp:txXfrm>
    </dsp:sp>
    <dsp:sp modelId="{B747719C-394D-43AC-9728-C90B50F792A8}">
      <dsp:nvSpPr>
        <dsp:cNvPr id="0" name=""/>
        <dsp:cNvSpPr/>
      </dsp:nvSpPr>
      <dsp:spPr>
        <a:xfrm>
          <a:off x="0" y="2382067"/>
          <a:ext cx="1111347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571189"/>
              <a:satOff val="-7513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B5423-001A-4C27-A94F-CD3AE838BBAE}">
      <dsp:nvSpPr>
        <dsp:cNvPr id="0" name=""/>
        <dsp:cNvSpPr/>
      </dsp:nvSpPr>
      <dsp:spPr>
        <a:xfrm>
          <a:off x="555673" y="2057347"/>
          <a:ext cx="7779434" cy="649440"/>
        </a:xfrm>
        <a:prstGeom prst="round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044" tIns="0" rIns="29404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POKAŽE, KAKO MORAJO PRAVILNO PETI: GLASNO, TIHO, POČASI, HITRO….</a:t>
          </a:r>
          <a:endParaRPr lang="sl-SI" sz="2400" kern="1200" dirty="0"/>
        </a:p>
      </dsp:txBody>
      <dsp:txXfrm>
        <a:off x="587376" y="2089050"/>
        <a:ext cx="7716028" cy="586034"/>
      </dsp:txXfrm>
    </dsp:sp>
    <dsp:sp modelId="{FE672426-8F0C-4DC6-A489-582CFA95E080}">
      <dsp:nvSpPr>
        <dsp:cNvPr id="0" name=""/>
        <dsp:cNvSpPr/>
      </dsp:nvSpPr>
      <dsp:spPr>
        <a:xfrm>
          <a:off x="0" y="3379988"/>
          <a:ext cx="1111347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DF507-C3F7-4849-BF3C-36BE10094F0B}">
      <dsp:nvSpPr>
        <dsp:cNvPr id="0" name=""/>
        <dsp:cNvSpPr/>
      </dsp:nvSpPr>
      <dsp:spPr>
        <a:xfrm>
          <a:off x="555673" y="3055268"/>
          <a:ext cx="7779434" cy="64944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044" tIns="0" rIns="29404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PEVCE PRIPRAVLJA NA NASTOPE</a:t>
          </a:r>
          <a:r>
            <a:rPr lang="sl-SI" sz="900" kern="1200" dirty="0" smtClean="0"/>
            <a:t>.</a:t>
          </a:r>
          <a:endParaRPr lang="sl-SI" sz="900" kern="1200" dirty="0"/>
        </a:p>
      </dsp:txBody>
      <dsp:txXfrm>
        <a:off x="587376" y="3086971"/>
        <a:ext cx="7716028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1D842-868C-4CA6-B9F6-78A7DC84C755}">
      <dsp:nvSpPr>
        <dsp:cNvPr id="0" name=""/>
        <dsp:cNvSpPr/>
      </dsp:nvSpPr>
      <dsp:spPr>
        <a:xfrm>
          <a:off x="0" y="3601"/>
          <a:ext cx="9872871" cy="5669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i="1" kern="1200" dirty="0" smtClean="0">
              <a:solidFill>
                <a:schemeClr val="tx2">
                  <a:lumMod val="50000"/>
                </a:schemeClr>
              </a:solidFill>
            </a:rPr>
            <a:t>ZBOROVODKINJA: ANITA RAUTER</a:t>
          </a:r>
          <a:endParaRPr lang="sl-SI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678" y="31279"/>
        <a:ext cx="9817515" cy="511633"/>
      </dsp:txXfrm>
    </dsp:sp>
    <dsp:sp modelId="{5FAA3319-C9E1-43E9-86FF-00FAE688BEF3}">
      <dsp:nvSpPr>
        <dsp:cNvPr id="0" name=""/>
        <dsp:cNvSpPr/>
      </dsp:nvSpPr>
      <dsp:spPr>
        <a:xfrm>
          <a:off x="0" y="584401"/>
          <a:ext cx="9872871" cy="566989"/>
        </a:xfrm>
        <a:prstGeom prst="roundRect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i="1" kern="1200" dirty="0" smtClean="0">
              <a:solidFill>
                <a:schemeClr val="tx2">
                  <a:lumMod val="50000"/>
                </a:schemeClr>
              </a:solidFill>
            </a:rPr>
            <a:t>PIANISTKA: YULIJA KUNOVA</a:t>
          </a:r>
          <a:endParaRPr lang="sl-SI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678" y="612079"/>
        <a:ext cx="9817515" cy="511633"/>
      </dsp:txXfrm>
    </dsp:sp>
    <dsp:sp modelId="{344593F8-2340-4675-88DB-1A2B9CC08070}">
      <dsp:nvSpPr>
        <dsp:cNvPr id="0" name=""/>
        <dsp:cNvSpPr/>
      </dsp:nvSpPr>
      <dsp:spPr>
        <a:xfrm>
          <a:off x="0" y="1165201"/>
          <a:ext cx="9872871" cy="566989"/>
        </a:xfrm>
        <a:prstGeom prst="round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i="1" kern="1200" dirty="0" smtClean="0">
              <a:solidFill>
                <a:schemeClr val="tx2">
                  <a:lumMod val="50000"/>
                </a:schemeClr>
              </a:solidFill>
            </a:rPr>
            <a:t>POSNETEK SI LAHKO OGLEDATE NA SPODNJI POVEZAVI:</a:t>
          </a:r>
          <a:endParaRPr lang="sl-SI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678" y="1192879"/>
        <a:ext cx="9817515" cy="511633"/>
      </dsp:txXfrm>
    </dsp:sp>
    <dsp:sp modelId="{0CE0B25F-DD14-4C53-97FE-986DB796796D}">
      <dsp:nvSpPr>
        <dsp:cNvPr id="0" name=""/>
        <dsp:cNvSpPr/>
      </dsp:nvSpPr>
      <dsp:spPr>
        <a:xfrm>
          <a:off x="0" y="1732190"/>
          <a:ext cx="9872871" cy="23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64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24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b="0" i="0" kern="1200" dirty="0" smtClean="0">
              <a:effectLst/>
              <a:latin typeface="Comic Sans MS" panose="030F0702030302020204" pitchFamily="66" charset="0"/>
            </a:rPr>
            <a:t>24. REVIJA ZAGORJE OB SAVI 2014, OPZ OŠ TABOR l MARIBOR</a:t>
          </a:r>
          <a:endParaRPr lang="sl-SI" sz="2000" kern="1200" dirty="0">
            <a:latin typeface="Comic Sans MS" panose="030F0702030302020204" pitchFamily="66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kern="1200" dirty="0" smtClean="0">
              <a:latin typeface="Comic Sans MS" panose="030F0702030302020204" pitchFamily="66" charset="0"/>
              <a:hlinkClick xmlns:r="http://schemas.openxmlformats.org/officeDocument/2006/relationships" r:id="rId1"/>
            </a:rPr>
            <a:t>https://www.youtube.com/watch?v=qQ6L8SPynyU</a:t>
          </a:r>
          <a:endParaRPr lang="sl-SI" sz="2000" kern="1200" dirty="0">
            <a:latin typeface="Comic Sans MS" panose="030F0702030302020204" pitchFamily="66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000" kern="1200" dirty="0" smtClean="0">
              <a:latin typeface="Comic Sans MS" panose="030F0702030302020204" pitchFamily="66" charset="0"/>
            </a:rPr>
            <a:t>25. REVIJA ZAGORJE OB SAVI 2016, OPZ OŠ TABOR I MARIBOR</a:t>
          </a:r>
          <a:endParaRPr lang="sl-SI" sz="2000" kern="1200" dirty="0">
            <a:latin typeface="Comic Sans MS" panose="030F0702030302020204" pitchFamily="66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l-SI" sz="2000" i="1" kern="1200" dirty="0" smtClean="0">
              <a:latin typeface="Comic Sans MS" panose="030F0702030302020204" pitchFamily="66" charset="0"/>
              <a:hlinkClick xmlns:r="http://schemas.openxmlformats.org/officeDocument/2006/relationships" r:id="rId2"/>
            </a:rPr>
            <a:t>https://www.youtube.com/watch?v=irANhnV9y5U</a:t>
          </a:r>
          <a:endParaRPr lang="sl-SI" sz="2000" kern="1200" dirty="0">
            <a:latin typeface="Comic Sans MS" panose="030F0702030302020204" pitchFamily="66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l-SI" sz="2400" kern="1200" dirty="0"/>
        </a:p>
      </dsp:txBody>
      <dsp:txXfrm>
        <a:off x="0" y="1732190"/>
        <a:ext cx="9872871" cy="2302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54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0077" y="582806"/>
            <a:ext cx="9966960" cy="2230734"/>
          </a:xfrm>
          <a:solidFill>
            <a:schemeClr val="accent3">
              <a:lumMod val="5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sl-SI" sz="6000" dirty="0" smtClean="0">
                <a:latin typeface="Comic Sans MS" panose="030F0702030302020204" pitchFamily="66" charset="0"/>
              </a:rPr>
              <a:t>Glasbena umetnost</a:t>
            </a:r>
            <a:br>
              <a:rPr lang="sl-SI" sz="6000" dirty="0" smtClean="0">
                <a:latin typeface="Comic Sans MS" panose="030F0702030302020204" pitchFamily="66" charset="0"/>
              </a:rPr>
            </a:br>
            <a:r>
              <a:rPr lang="sl-SI" sz="6000" dirty="0" smtClean="0">
                <a:latin typeface="Comic Sans MS" panose="030F0702030302020204" pitchFamily="66" charset="0"/>
              </a:rPr>
              <a:t/>
            </a:r>
            <a:br>
              <a:rPr lang="sl-SI" sz="6000" dirty="0" smtClean="0">
                <a:latin typeface="Comic Sans MS" panose="030F0702030302020204" pitchFamily="66" charset="0"/>
              </a:rPr>
            </a:br>
            <a:r>
              <a:rPr lang="sl-SI" sz="3600" dirty="0" smtClean="0">
                <a:latin typeface="Comic Sans MS" panose="030F0702030302020204" pitchFamily="66" charset="0"/>
              </a:rPr>
              <a:t>2.razred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80576" y="3622035"/>
            <a:ext cx="5525284" cy="1388165"/>
          </a:xfrm>
          <a:solidFill>
            <a:schemeClr val="accent3">
              <a:lumMod val="60000"/>
              <a:lumOff val="4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endParaRPr lang="sl-SI" sz="4000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ZBOR, ZBOROVODJA</a:t>
            </a:r>
            <a:endParaRPr lang="sl-SI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6" y="3622035"/>
            <a:ext cx="2554232" cy="2081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992" y="3575275"/>
            <a:ext cx="2423095" cy="2400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31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338">
              <a:srgbClr val="1E689D"/>
            </a:gs>
            <a:gs pos="23000">
              <a:schemeClr val="accent2">
                <a:lumMod val="89000"/>
                <a:alpha val="81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/>
          <a:lstStyle/>
          <a:p>
            <a:r>
              <a:rPr lang="sl-SI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PEVSKI ZBOR</a:t>
            </a:r>
            <a:endParaRPr lang="sl-SI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457903"/>
              </p:ext>
            </p:extLst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813" y="696890"/>
            <a:ext cx="1977066" cy="11817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134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/>
          <a:lstStyle/>
          <a:p>
            <a:r>
              <a:rPr lang="sl-SI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PEVSKI ZBOR</a:t>
            </a:r>
            <a:endParaRPr lang="sl-SI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169499"/>
              </p:ext>
            </p:extLst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813" y="696890"/>
            <a:ext cx="1977066" cy="11817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523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effectLst>
            <a:reflection blurRad="6350" stA="50000" endA="300" endPos="55000" dir="5400000" sy="-100000" algn="bl" rotWithShape="0"/>
            <a:softEdge rad="63500"/>
          </a:effectLst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ZAKAJ POTREBUJE ZBOR ZBOROVODJO?</a:t>
            </a:r>
            <a:endParaRPr lang="sl-SI" sz="3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637126"/>
              </p:ext>
            </p:extLst>
          </p:nvPr>
        </p:nvGraphicFramePr>
        <p:xfrm>
          <a:off x="562707" y="2240782"/>
          <a:ext cx="11113478" cy="39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1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534" y="519165"/>
            <a:ext cx="7759840" cy="135636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OPZ OŠ TABOR I MARIBOR</a:t>
            </a:r>
            <a:endParaRPr lang="sl-SI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978144"/>
              </p:ext>
            </p:extLst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6452" y="519165"/>
            <a:ext cx="2666230" cy="13386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9405" y="4196861"/>
            <a:ext cx="1513277" cy="18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4148" y="619648"/>
            <a:ext cx="9990574" cy="1356360"/>
          </a:xfrm>
          <a:solidFill>
            <a:schemeClr val="accent6">
              <a:lumMod val="75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sl-SI" dirty="0" smtClean="0">
                <a:solidFill>
                  <a:schemeClr val="bg1">
                    <a:lumMod val="85000"/>
                  </a:schemeClr>
                </a:solidFill>
              </a:rPr>
              <a:t>    ZAPIS V GLASBENI ZVEZEK</a:t>
            </a:r>
            <a:endParaRPr lang="sl-SI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0" y="2240782"/>
            <a:ext cx="9872871" cy="4129873"/>
          </a:xfrm>
          <a:solidFill>
            <a:schemeClr val="accent5">
              <a:lumMod val="60000"/>
              <a:lumOff val="40000"/>
            </a:schemeClr>
          </a:solidFill>
          <a:effectLst>
            <a:softEdge rad="63500"/>
          </a:effectLst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sl-SI" sz="32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45720" indent="0">
              <a:buNone/>
            </a:pPr>
            <a:r>
              <a:rPr lang="sl-SI" sz="3200" b="1" dirty="0" smtClean="0">
                <a:solidFill>
                  <a:srgbClr val="C00000"/>
                </a:solidFill>
                <a:ea typeface="+mj-ea"/>
                <a:cs typeface="+mj-cs"/>
              </a:rPr>
              <a:t>ZBOR</a:t>
            </a:r>
            <a:r>
              <a:rPr lang="sl-SI" sz="3200" b="1" dirty="0">
                <a:solidFill>
                  <a:srgbClr val="C00000"/>
                </a:solidFill>
                <a:ea typeface="+mj-ea"/>
                <a:cs typeface="+mj-cs"/>
              </a:rPr>
              <a:t>, ZBOROVODJA </a:t>
            </a:r>
            <a:endParaRPr lang="sl-SI" sz="32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45720" indent="0">
              <a:buNone/>
            </a:pPr>
            <a:r>
              <a:rPr lang="sl-SI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NAŠI ŠOLI IMAMO DVA ZBORA:</a:t>
            </a:r>
          </a:p>
          <a:p>
            <a:pPr>
              <a:buFontTx/>
              <a:buChar char="-"/>
            </a:pPr>
            <a:r>
              <a:rPr lang="sl-SI" sz="2600" b="1" dirty="0" smtClean="0">
                <a:solidFill>
                  <a:srgbClr val="0070C0"/>
                </a:solidFill>
              </a:rPr>
              <a:t>OTROŠKI PEVSKI ZBOR (OPZ)</a:t>
            </a:r>
          </a:p>
          <a:p>
            <a:pPr marL="45720" indent="0">
              <a:buNone/>
            </a:pPr>
            <a:r>
              <a:rPr lang="sl-SI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VODI GA: ANITA RAUTER</a:t>
            </a:r>
          </a:p>
          <a:p>
            <a:pPr>
              <a:buFontTx/>
              <a:buChar char="-"/>
            </a:pPr>
            <a:r>
              <a:rPr lang="sl-SI" sz="2600" b="1" dirty="0" smtClean="0">
                <a:solidFill>
                  <a:srgbClr val="0070C0"/>
                </a:solidFill>
              </a:rPr>
              <a:t>MLADINSKI PEVSKI ZBOR (MPZ)</a:t>
            </a:r>
          </a:p>
          <a:p>
            <a:pPr marL="45720" indent="0">
              <a:buNone/>
            </a:pPr>
            <a:r>
              <a:rPr lang="sl-SI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VODI GA: ELIZABETA ZAKRAJŠEK</a:t>
            </a:r>
          </a:p>
          <a:p>
            <a:pPr marL="45720" indent="0">
              <a:buNone/>
            </a:pPr>
            <a:endParaRPr lang="sl-SI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buNone/>
            </a:pPr>
            <a:r>
              <a:rPr lang="sl-SI" sz="2600" dirty="0" smtClean="0">
                <a:solidFill>
                  <a:srgbClr val="7030A0"/>
                </a:solidFill>
              </a:rPr>
              <a:t>ZBOROVODJA</a:t>
            </a:r>
            <a:r>
              <a:rPr lang="sl-SI" sz="2600" dirty="0">
                <a:solidFill>
                  <a:srgbClr val="7030A0"/>
                </a:solidFill>
              </a:rPr>
              <a:t> </a:t>
            </a:r>
            <a:r>
              <a:rPr lang="sl-SI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 OSEBA, KI VODI ZBOR.</a:t>
            </a:r>
          </a:p>
        </p:txBody>
      </p:sp>
    </p:spTree>
    <p:extLst>
      <p:ext uri="{BB962C8B-B14F-4D97-AF65-F5344CB8AC3E}">
        <p14:creationId xmlns:p14="http://schemas.microsoft.com/office/powerpoint/2010/main" val="229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o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Osnovno</Template>
  <TotalTime>59</TotalTime>
  <Words>280</Words>
  <Application>Microsoft Office PowerPoint</Application>
  <PresentationFormat>Širokozaslonsko</PresentationFormat>
  <Paragraphs>44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Comic Sans MS</vt:lpstr>
      <vt:lpstr>Corbel</vt:lpstr>
      <vt:lpstr>Osnovno</vt:lpstr>
      <vt:lpstr>Glasbena umetnost  2.razred</vt:lpstr>
      <vt:lpstr>PEVSKI ZBOR</vt:lpstr>
      <vt:lpstr>PEVSKI ZBOR</vt:lpstr>
      <vt:lpstr>ZAKAJ POTREBUJE ZBOR ZBOROVODJO?</vt:lpstr>
      <vt:lpstr>OPZ OŠ TABOR I MARIBOR</vt:lpstr>
      <vt:lpstr>    ZAPIS V GLASBENI ZVEZEK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Glasbena umetnost  2.razred</dc:title>
  <dc:creator>Anita</dc:creator>
  <cp:lastModifiedBy>Anita</cp:lastModifiedBy>
  <cp:revision>10</cp:revision>
  <dcterms:created xsi:type="dcterms:W3CDTF">2020-11-16T13:15:52Z</dcterms:created>
  <dcterms:modified xsi:type="dcterms:W3CDTF">2020-11-16T14:15:43Z</dcterms:modified>
</cp:coreProperties>
</file>