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EFC6E4-CFDF-40CD-897B-F55DB2BE1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2B5C96D-0D96-46EB-8E82-704DB4012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03B8C10-00C0-4F36-850C-A881C3C9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E487-0F15-4E39-B201-14193CAAF85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7A159EF-2142-41A6-9AE9-1BD868CA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99CD149-1EB5-48DF-99AE-5CE710F2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8764-4BDA-43F9-B67D-8D6CFFE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6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D3DE62-B9FF-4ACD-80AB-6F176B25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3B3B9BC-3794-4553-8565-44F6E2B9A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5B99CD0-A2F2-434D-8C96-98FB9229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E487-0F15-4E39-B201-14193CAAF85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2A854CE-82F9-44BF-96AF-0BE3B091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415DD4F-4E58-490E-89CA-E76A02FAD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8764-4BDA-43F9-B67D-8D6CFFE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8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0DDBA56-9B5F-43BD-8A63-BCB1A7745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3B1CD9E-5EA5-48BA-8125-AC0F2F622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DBB3497-DCF7-4AAB-B11C-31395484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E487-0F15-4E39-B201-14193CAAF85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B2E917E-F690-4953-928E-32F24EDF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3B4F09E-3AF2-4C43-826C-53980DF2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8764-4BDA-43F9-B67D-8D6CFFE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1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203FFB-64A7-464A-A27A-4F65B4E5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D2EAF6-20D7-4E03-BFFE-D7B4345BB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21394E7-FAC6-4F1C-A0F4-6E3BCE81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E487-0F15-4E39-B201-14193CAAF85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597D8A7-6B34-43CB-9978-562C00B7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38D4071-A508-48A2-925C-81AC17B2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8764-4BDA-43F9-B67D-8D6CFFE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9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BCD60B-F5A1-4CBE-B803-4BB60A3E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2BDDF04-607D-4BE7-8707-9765B0336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3892DAB-D2FD-4B16-B595-31AFBC20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E487-0F15-4E39-B201-14193CAAF85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8BEF3E3-D47E-4EF7-809C-2C4857CD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054B7BD-914A-4F01-BC31-A96CBF12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8764-4BDA-43F9-B67D-8D6CFFE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7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821614-1E84-4920-88C4-08B8A30E5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3367CC-7E21-46CC-BE56-A311E2097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7E93E91-9418-4614-A65F-CBF390C78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2706E21-A0AE-40E1-82C7-777311BB3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E487-0F15-4E39-B201-14193CAAF85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D8A4C7D-B836-4948-BA39-3C2572C7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8E0C92B-42DA-4DD1-8250-3F4DDA84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8764-4BDA-43F9-B67D-8D6CFFE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4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3EDA8F-0B03-4853-9C52-38E1CB7F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65CD9D2-14F7-4E3F-8FB7-455BEAE9D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5335E69-F633-45EA-ADAE-080674AA6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8513ED2-F2FB-46FA-9870-C5BD53165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277C510-EDC1-4DE4-931C-F467F854F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65F89E3-AA1B-4AB3-A441-AD2BC9B0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E487-0F15-4E39-B201-14193CAAF85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395E264-D0F5-460E-9421-B55A9CC4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ACCF366-7446-4214-BDEF-B9FF37F1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8764-4BDA-43F9-B67D-8D6CFFE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6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4CE09E-066E-4270-B2E0-CF27943A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9ED8E93-07A4-4C64-80D0-216E5E0F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E487-0F15-4E39-B201-14193CAAF85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52B8C62-0977-48E8-8845-F50568C2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46FD204-751D-4C7B-96FD-A1532482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8764-4BDA-43F9-B67D-8D6CFFE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6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98B62B4-669B-49B7-9C8B-8F97B146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E487-0F15-4E39-B201-14193CAAF85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E9F7CC3-5E49-424D-B1BA-A680B4309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58EA3FA-B35B-49F7-ACE1-ECD1E659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8764-4BDA-43F9-B67D-8D6CFFE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3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850EFD-E3E0-441C-ABE2-B279F4A8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EB6CDF-6E53-4A2E-B462-2AE0C3149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4218C4-0186-4EED-9DE4-94858037F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F6083A8-F0DA-4BA2-A0B8-961752A1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E487-0F15-4E39-B201-14193CAAF85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1B3AB65-1E05-46C0-AB6E-ACD7DD7F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BCBDC7D-1780-4D7F-AF50-E3A3727B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8764-4BDA-43F9-B67D-8D6CFFE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8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036071-712A-4D17-8ECD-AED002AC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667D758-C894-40AF-8DDD-C947DE9CB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BA74A0A-9378-4345-9211-3B757C2F1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A7D51B1-857C-4137-BC97-E657C34FA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E487-0F15-4E39-B201-14193CAAF85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6B937AF-B930-41CE-999E-8E7B1721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D1FDFB6-2E71-45A8-B7B1-AF2371ED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8764-4BDA-43F9-B67D-8D6CFFE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3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8504F60-3EF6-43D3-8EE7-32D2150E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EB77D60-E7D7-4535-9B56-04CFEC85D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92ADD8D-D637-4637-BB12-074DAEF95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AE487-0F15-4E39-B201-14193CAAF85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D19A206-0133-433A-B83B-17BE5AD26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F5A9E6-7C7A-45F7-9DED-40A5F70B3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F8764-4BDA-43F9-B67D-8D6CFFE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8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JpqN2oTgR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lEd7Ovt4cW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oSH5Dwg20P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kavica je prišla, da nam svetuje... - Za navdih - Sensa.si">
            <a:extLst>
              <a:ext uri="{FF2B5EF4-FFF2-40B4-BE49-F238E27FC236}">
                <a16:creationId xmlns:a16="http://schemas.microsoft.com/office/drawing/2014/main" id="{34C3E5FA-711A-47B0-8E85-6F8717C37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1"/>
          <a:stretch/>
        </p:blipFill>
        <p:spPr bwMode="auto">
          <a:xfrm>
            <a:off x="3976516" y="2723488"/>
            <a:ext cx="3450454" cy="158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62A75EE-A110-49EA-B939-CFC5CABBE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1742"/>
            <a:ext cx="9144000" cy="901746"/>
          </a:xfrm>
        </p:spPr>
        <p:txBody>
          <a:bodyPr>
            <a:normAutofit/>
          </a:bodyPr>
          <a:lstStyle/>
          <a:p>
            <a:r>
              <a:rPr lang="sl-SI" sz="5400" dirty="0">
                <a:solidFill>
                  <a:srgbClr val="C00000"/>
                </a:solidFill>
                <a:highlight>
                  <a:srgbClr val="FFFF00"/>
                </a:highlight>
              </a:rPr>
              <a:t>SLIKANJE GLASBE S TONI</a:t>
            </a:r>
            <a:endParaRPr lang="en-US" sz="5400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B7626CD-6DE2-4E69-8361-DE2A2432D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4101" y="4239039"/>
            <a:ext cx="9144000" cy="1680099"/>
          </a:xfrm>
        </p:spPr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Pozorno poslušaj izbrano skladbo Kukavica v gozdu. Na podlagi doživetij in predstav, ki jih je v tebi prebudila glasba, reši naloge.</a:t>
            </a:r>
          </a:p>
          <a:p>
            <a:r>
              <a:rPr lang="en-US" dirty="0">
                <a:hlinkClick r:id="rId3"/>
              </a:rPr>
              <a:t>https://www.youtube.com/watch?v=NJpqN2oTgR8</a:t>
            </a:r>
            <a:endParaRPr lang="sl-SI" dirty="0"/>
          </a:p>
          <a:p>
            <a:endParaRPr lang="en-US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7EB63CE-0FE6-4057-904D-B1B0FFCC2497}"/>
              </a:ext>
            </a:extLst>
          </p:cNvPr>
          <p:cNvSpPr txBox="1"/>
          <p:nvPr/>
        </p:nvSpPr>
        <p:spPr>
          <a:xfrm>
            <a:off x="6358195" y="919548"/>
            <a:ext cx="1068775" cy="12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3F04288-E592-43D9-B4E5-5C2625E65ADF}"/>
              </a:ext>
            </a:extLst>
          </p:cNvPr>
          <p:cNvSpPr txBox="1"/>
          <p:nvPr/>
        </p:nvSpPr>
        <p:spPr>
          <a:xfrm>
            <a:off x="508853" y="383321"/>
            <a:ext cx="963654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POZDRAVLJEN,</a:t>
            </a:r>
            <a:r>
              <a:rPr lang="sl-SI" dirty="0"/>
              <a:t> četrtošolec! Upam, da v tem času kaj prepevaš, plešeš ali </a:t>
            </a:r>
          </a:p>
          <a:p>
            <a:r>
              <a:rPr lang="sl-SI" dirty="0"/>
              <a:t>vsaj poslušaš dobro glasbo. Tako bo čas lepše mineval, dokler se spet ne srečamo v šolskih klopeh. </a:t>
            </a:r>
            <a:r>
              <a:rPr lang="sl-SI" dirty="0">
                <a:sym typeface="Wingdings" panose="05000000000000000000" pitchFamily="2" charset="2"/>
              </a:rPr>
              <a:t> </a:t>
            </a:r>
          </a:p>
          <a:p>
            <a:r>
              <a:rPr lang="sl-SI" dirty="0">
                <a:sym typeface="Wingdings" panose="05000000000000000000" pitchFamily="2" charset="2"/>
              </a:rPr>
              <a:t>Danes bomo slikali glasbo, zato si pripravi še barvice ali voščenke …</a:t>
            </a:r>
            <a:endParaRPr lang="sl-SI" dirty="0"/>
          </a:p>
          <a:p>
            <a:r>
              <a:rPr lang="sl-SI" dirty="0"/>
              <a:t>V zvezek najprej napiši </a:t>
            </a:r>
            <a:r>
              <a:rPr lang="sl-SI" dirty="0">
                <a:solidFill>
                  <a:srgbClr val="FF0000"/>
                </a:solidFill>
              </a:rPr>
              <a:t>naslov </a:t>
            </a:r>
            <a:r>
              <a:rPr lang="sl-SI" dirty="0"/>
              <a:t>in </a:t>
            </a:r>
            <a:r>
              <a:rPr lang="sl-SI" b="1" dirty="0">
                <a:solidFill>
                  <a:srgbClr val="00B050"/>
                </a:solidFill>
              </a:rPr>
              <a:t>z zeleno barvo </a:t>
            </a:r>
            <a:r>
              <a:rPr lang="sl-SI" dirty="0"/>
              <a:t>obarvan tekst.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9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F89E75-E415-4F0E-9D6E-2F6F9D71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54" y="631455"/>
            <a:ext cx="10515600" cy="188518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00B050"/>
                </a:solidFill>
              </a:rPr>
              <a:t>Na sliki poišči in zapiši inštrumenta, ki sta izvajala poslušano skladbo. Odgovor zapiši.</a:t>
            </a:r>
            <a:br>
              <a:rPr lang="sl-SI" sz="2800" b="1" dirty="0">
                <a:solidFill>
                  <a:srgbClr val="00B050"/>
                </a:solidFill>
              </a:rPr>
            </a:br>
            <a:r>
              <a:rPr lang="sl-SI" sz="2800" b="1" dirty="0">
                <a:solidFill>
                  <a:srgbClr val="00B050"/>
                </a:solidFill>
              </a:rPr>
              <a:t>1. ____________________, 2. ______________________.</a:t>
            </a:r>
            <a:br>
              <a:rPr lang="sl-SI" sz="2800" b="1" dirty="0">
                <a:solidFill>
                  <a:srgbClr val="00B050"/>
                </a:solidFill>
              </a:rPr>
            </a:br>
            <a:br>
              <a:rPr lang="sl-SI" sz="2800" b="1" dirty="0">
                <a:solidFill>
                  <a:srgbClr val="00B050"/>
                </a:solidFill>
              </a:rPr>
            </a:br>
            <a:r>
              <a:rPr lang="sl-SI" sz="1600" i="1" dirty="0">
                <a:latin typeface="+mn-lt"/>
              </a:rPr>
              <a:t>Če želiš, ju lahko narišeš v zvezek.</a:t>
            </a:r>
            <a:endParaRPr lang="en-US" sz="16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8D67C19A-9701-4B21-BAAF-AAE13033F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49" t="36848" b="28723"/>
          <a:stretch/>
        </p:blipFill>
        <p:spPr>
          <a:xfrm>
            <a:off x="787154" y="2516642"/>
            <a:ext cx="11230837" cy="290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24C4F3-F2FD-46D6-BE86-A5397469E34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sl-SI" sz="3600" b="1" dirty="0">
                <a:solidFill>
                  <a:srgbClr val="00B050"/>
                </a:solidFill>
              </a:rPr>
              <a:t>Kateri instrument je oponašal kukavičje petje?</a:t>
            </a:r>
            <a:br>
              <a:rPr lang="sl-SI" sz="3600" b="1" dirty="0">
                <a:solidFill>
                  <a:srgbClr val="00B050"/>
                </a:solidFill>
              </a:rPr>
            </a:br>
            <a:r>
              <a:rPr lang="sl-SI" sz="3600" b="1" dirty="0">
                <a:solidFill>
                  <a:srgbClr val="00B050"/>
                </a:solidFill>
              </a:rPr>
              <a:t>_______________________.</a:t>
            </a:r>
            <a:br>
              <a:rPr lang="sl-SI" sz="3600" b="1" dirty="0">
                <a:solidFill>
                  <a:srgbClr val="00B05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45749CF-4C05-4083-8FA1-431E2CB1418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l-SI" sz="2000" i="1" dirty="0"/>
              <a:t>Ob ponovnem poslušanju skladbe preštevaj, kolikokrat se je oglasila kukavica. Zapiši odgovor.</a:t>
            </a:r>
          </a:p>
          <a:p>
            <a:pPr marL="0" indent="0">
              <a:buNone/>
            </a:pPr>
            <a:r>
              <a:rPr lang="sl-SI" sz="3200" b="1" dirty="0">
                <a:solidFill>
                  <a:srgbClr val="00B050"/>
                </a:solidFill>
                <a:latin typeface="+mj-lt"/>
              </a:rPr>
              <a:t>Kukavica se je oglasila ______________- krat.</a:t>
            </a:r>
          </a:p>
          <a:p>
            <a:pPr marL="0" indent="0">
              <a:buNone/>
            </a:pPr>
            <a:endParaRPr lang="en-US" sz="1400" b="1" dirty="0">
              <a:solidFill>
                <a:srgbClr val="00B05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7CEDCE6-46C4-4C37-9938-713FDFCCF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0" t="26621" r="55075" b="35948"/>
          <a:stretch/>
        </p:blipFill>
        <p:spPr>
          <a:xfrm>
            <a:off x="2556769" y="3017042"/>
            <a:ext cx="6241338" cy="291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2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9A50FB-F234-45C5-AF81-17C8468303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00B050"/>
                </a:solidFill>
              </a:rPr>
              <a:t>TONSKO SLIKANJE je posnemanje zvočnih pojavov s pomočjo glasbe.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2A2D3CB-D4CF-4985-82AE-6B1B7976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324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z="2000" i="1" dirty="0"/>
              <a:t>Poslušaj še en posnetek in nariši, kar te je ob glasbi spodbudilo.</a:t>
            </a:r>
          </a:p>
          <a:p>
            <a:pPr marL="0" indent="0">
              <a:buNone/>
            </a:pPr>
            <a:r>
              <a:rPr lang="en-US" i="1" dirty="0">
                <a:hlinkClick r:id="rId2"/>
              </a:rPr>
              <a:t>https://www.youtube.com/watch?v=lEd7Ovt4cWE</a:t>
            </a:r>
            <a:endParaRPr lang="sl-SI" b="1" dirty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r>
              <a:rPr lang="sl-SI" sz="1800" u="sng" dirty="0">
                <a:latin typeface="+mj-lt"/>
              </a:rPr>
              <a:t>Naslov skladbe, ki si jo poslušal je</a:t>
            </a:r>
            <a:r>
              <a:rPr lang="sl-SI" sz="1800" dirty="0">
                <a:latin typeface="+mj-lt"/>
              </a:rPr>
              <a:t>:                                 </a:t>
            </a:r>
            <a:r>
              <a:rPr lang="sl-SI" b="1" dirty="0">
                <a:solidFill>
                  <a:srgbClr val="00B050"/>
                </a:solidFill>
                <a:latin typeface="+mj-lt"/>
              </a:rPr>
              <a:t>Kokoši in petelin </a:t>
            </a:r>
          </a:p>
          <a:p>
            <a:pPr marL="0" indent="0" algn="ctr">
              <a:buNone/>
            </a:pPr>
            <a:r>
              <a:rPr lang="sl-SI" sz="1900" i="1" dirty="0">
                <a:latin typeface="+mj-lt"/>
              </a:rPr>
              <a:t>(svojo sliko nariši pod naslovom)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A832109-6A17-48DB-B721-D17C66F5AEFC}"/>
              </a:ext>
            </a:extLst>
          </p:cNvPr>
          <p:cNvSpPr txBox="1"/>
          <p:nvPr/>
        </p:nvSpPr>
        <p:spPr>
          <a:xfrm>
            <a:off x="838200" y="3710866"/>
            <a:ext cx="95701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highlight>
                  <a:srgbClr val="FFFF00"/>
                </a:highlight>
                <a:latin typeface="+mj-lt"/>
              </a:rPr>
              <a:t> NOVA PESEM </a:t>
            </a:r>
          </a:p>
          <a:p>
            <a:pPr algn="ctr"/>
            <a:r>
              <a:rPr lang="sl-SI" sz="2800" b="1" dirty="0">
                <a:solidFill>
                  <a:srgbClr val="FF0000"/>
                </a:solidFill>
                <a:latin typeface="+mj-lt"/>
              </a:rPr>
              <a:t>OSEL IN KUKAVICA </a:t>
            </a:r>
            <a:r>
              <a:rPr lang="sl-SI" sz="1600" b="1" dirty="0">
                <a:latin typeface="+mj-lt"/>
              </a:rPr>
              <a:t>(</a:t>
            </a:r>
            <a:r>
              <a:rPr lang="sl-SI" sz="1600" b="1" dirty="0" err="1">
                <a:latin typeface="+mj-lt"/>
              </a:rPr>
              <a:t>Andre</a:t>
            </a:r>
            <a:r>
              <a:rPr lang="sl-SI" sz="1600" b="1" dirty="0">
                <a:latin typeface="+mj-lt"/>
              </a:rPr>
              <a:t> </a:t>
            </a:r>
            <a:r>
              <a:rPr lang="sl-SI" sz="1600" b="1" dirty="0" err="1">
                <a:latin typeface="+mj-lt"/>
              </a:rPr>
              <a:t>Gretry</a:t>
            </a:r>
            <a:r>
              <a:rPr lang="sl-SI" sz="1600" b="1" dirty="0">
                <a:latin typeface="+mj-lt"/>
              </a:rPr>
              <a:t> – avtor pesmi)</a:t>
            </a:r>
            <a:endParaRPr lang="sl-SI" sz="1600" dirty="0">
              <a:latin typeface="+mj-lt"/>
            </a:endParaRPr>
          </a:p>
          <a:p>
            <a:pPr algn="ctr"/>
            <a:endParaRPr lang="sl-SI" sz="2400" dirty="0">
              <a:latin typeface="+mj-lt"/>
            </a:endParaRPr>
          </a:p>
          <a:p>
            <a:pPr algn="ctr"/>
            <a:r>
              <a:rPr lang="sl-SI" sz="1400" dirty="0">
                <a:latin typeface="+mj-lt"/>
              </a:rPr>
              <a:t> ( </a:t>
            </a:r>
            <a:endParaRPr lang="en-US" sz="1400" dirty="0">
              <a:latin typeface="+mj-lt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94330AE-E8A1-45B2-BE06-65A91D283849}"/>
              </a:ext>
            </a:extLst>
          </p:cNvPr>
          <p:cNvPicPr/>
          <p:nvPr/>
        </p:nvPicPr>
        <p:blipFill rotWithShape="1">
          <a:blip r:embed="rId3"/>
          <a:srcRect l="12179" t="38747" r="55257" b="17493"/>
          <a:stretch/>
        </p:blipFill>
        <p:spPr bwMode="auto">
          <a:xfrm>
            <a:off x="4252404" y="4527612"/>
            <a:ext cx="3701989" cy="2095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812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10AB0-74C3-4EE1-A9EE-E58D4128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3200" b="1" dirty="0"/>
              <a:t>OSEL IN KUKAVICA</a:t>
            </a:r>
            <a:br>
              <a:rPr lang="sl-SI" sz="3200" b="1" dirty="0">
                <a:solidFill>
                  <a:srgbClr val="FF0000"/>
                </a:solidFill>
              </a:rPr>
            </a:br>
            <a:r>
              <a:rPr lang="en-US" sz="2400" dirty="0">
                <a:hlinkClick r:id="rId2"/>
              </a:rPr>
              <a:t>https://www.youtube.com/watch?v=oSH5Dwg20PU</a:t>
            </a:r>
            <a:br>
              <a:rPr lang="sl-SI" sz="3200" dirty="0"/>
            </a:br>
            <a:endParaRPr lang="en-US" sz="3200" b="1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ADE83E7A-85A8-4A29-89E6-CAF0403409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158241"/>
              </p:ext>
            </p:extLst>
          </p:nvPr>
        </p:nvGraphicFramePr>
        <p:xfrm>
          <a:off x="731667" y="1510546"/>
          <a:ext cx="10515600" cy="42062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43796692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41796373"/>
                    </a:ext>
                  </a:extLst>
                </a:gridCol>
              </a:tblGrid>
              <a:tr h="3826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Osliček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gozdiček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gozdiček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sprehod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kukavica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ptica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prikuka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čez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pot.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Ponaša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in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vpraša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če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gospod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sl-SI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sivec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plašljivec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strašiti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ne da.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Postavi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v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goščavi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zarjove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svoj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"IA".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ptica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njim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narica,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»KU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da.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Kričala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tekmovala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kdo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bolj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dalj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zdrži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šalo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poslušalo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veliko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ljud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Smejali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se,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dejali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Lepo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ravno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!«</a:t>
                      </a:r>
                    </a:p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284587"/>
                  </a:ext>
                </a:extLst>
              </a:tr>
            </a:tbl>
          </a:graphicData>
        </a:graphic>
      </p:graphicFrame>
      <p:sp>
        <p:nvSpPr>
          <p:cNvPr id="4" name="Pravokotnik 3">
            <a:extLst>
              <a:ext uri="{FF2B5EF4-FFF2-40B4-BE49-F238E27FC236}">
                <a16:creationId xmlns:a16="http://schemas.microsoft.com/office/drawing/2014/main" id="{63542CC5-F67F-4785-953C-94B4E2B8A524}"/>
              </a:ext>
            </a:extLst>
          </p:cNvPr>
          <p:cNvSpPr/>
          <p:nvPr/>
        </p:nvSpPr>
        <p:spPr>
          <a:xfrm>
            <a:off x="5752731" y="5836614"/>
            <a:ext cx="3346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To je vse!</a:t>
            </a:r>
          </a:p>
          <a:p>
            <a:r>
              <a:rPr lang="sl-SI" dirty="0"/>
              <a:t>Lepo bodi in vsak dan si kaj zapoj!</a:t>
            </a:r>
          </a:p>
          <a:p>
            <a:r>
              <a:rPr lang="sl-SI" dirty="0"/>
              <a:t>                           učiteljica Nataša</a:t>
            </a:r>
          </a:p>
        </p:txBody>
      </p:sp>
      <p:pic>
        <p:nvPicPr>
          <p:cNvPr id="7" name="Slika 6" descr="Veste, kako je nastal &quot;smeško&quot;?">
            <a:extLst>
              <a:ext uri="{FF2B5EF4-FFF2-40B4-BE49-F238E27FC236}">
                <a16:creationId xmlns:a16="http://schemas.microsoft.com/office/drawing/2014/main" id="{1A9F16A9-9AA9-4D59-B9C3-919CAB929B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165" y="5836614"/>
            <a:ext cx="878889" cy="896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523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385</Words>
  <Application>Microsoft Office PowerPoint</Application>
  <PresentationFormat>Širokozaslonsko</PresentationFormat>
  <Paragraphs>28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SLIKANJE GLASBE S TONI</vt:lpstr>
      <vt:lpstr>Na sliki poišči in zapiši inštrumenta, ki sta izvajala poslušano skladbo. Odgovor zapiši. 1. ____________________, 2. ______________________.  Če želiš, ju lahko narišeš v zvezek.</vt:lpstr>
      <vt:lpstr>Kateri instrument je oponašal kukavičje petje? _______________________. </vt:lpstr>
      <vt:lpstr>TONSKO SLIKANJE je posnemanje zvočnih pojavov s pomočjo glasbe.</vt:lpstr>
      <vt:lpstr>OSEL IN KUKAVICA https://www.youtube.com/watch?v=oSH5Dwg20PU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SLIKANJE GLASBE S TONI</dc:title>
  <dc:creator>neo</dc:creator>
  <cp:lastModifiedBy>neo</cp:lastModifiedBy>
  <cp:revision>19</cp:revision>
  <dcterms:created xsi:type="dcterms:W3CDTF">2020-10-26T16:26:56Z</dcterms:created>
  <dcterms:modified xsi:type="dcterms:W3CDTF">2020-11-16T15:59:37Z</dcterms:modified>
</cp:coreProperties>
</file>