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FC406-5D05-417A-9CF9-AD19E32D02F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0D9CE-0AA7-4782-A994-A77B798C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8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0D9CE-0AA7-4782-A994-A77B798C1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0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1668-DF10-49D0-925C-B2576664ADE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0D7B-E343-4006-BCF8-B63605C1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aji26rDQ5K4&amp;ab_channel=SlavenKulenovi%C4%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DQA4q7gxz4&amp;ab_channel=PikaPokaT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8Fi98Ig0_X8&amp;ab_channel=OsnovnaSolaHorju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816423"/>
          </a:xfrm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GLASBENO POPOTOVANJE PO SLOVENIJI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artoon Lost Hiker — Stock Vector © ronleishman #139838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" y="4149080"/>
            <a:ext cx="2960360" cy="24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untain hiker clipart | Cartoon kids, Cartoon, Baby 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09076"/>
            <a:ext cx="1658015" cy="37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by Musician. Vector Cartoon Isolated Character Royalty Free Cliparts,  Vectors, And Stock Illustration. Image 16879283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37884" cy="23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Music Note, Download Free Clip Art, Free Clip Art on Clipart 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272"/>
            <a:ext cx="24384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ncing Of Little Cartoon Fun Kids In Colorful Clothes Royalty Free  Cliparts, Vectors, And Stock Illustration. Image 6855213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11526"/>
            <a:ext cx="3289207" cy="27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SPOŠNO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</a:t>
            </a:r>
            <a:r>
              <a:rPr lang="en-US" dirty="0" err="1" smtClean="0"/>
              <a:t>judska</a:t>
            </a:r>
            <a:r>
              <a:rPr lang="en-US" dirty="0" smtClean="0"/>
              <a:t> </a:t>
            </a:r>
            <a:r>
              <a:rPr lang="en-US" dirty="0" err="1" smtClean="0"/>
              <a:t>glasba</a:t>
            </a:r>
            <a:r>
              <a:rPr lang="en-US" dirty="0" smtClean="0"/>
              <a:t> je </a:t>
            </a:r>
            <a:r>
              <a:rPr lang="en-US" dirty="0" err="1" smtClean="0"/>
              <a:t>tradicionalna</a:t>
            </a:r>
            <a:r>
              <a:rPr lang="en-US" dirty="0" smtClean="0"/>
              <a:t>, </a:t>
            </a:r>
            <a:r>
              <a:rPr lang="en-US" dirty="0" err="1" smtClean="0"/>
              <a:t>ustno</a:t>
            </a:r>
            <a:r>
              <a:rPr lang="en-US" dirty="0" smtClean="0"/>
              <a:t> </a:t>
            </a:r>
            <a:r>
              <a:rPr lang="en-US" dirty="0" err="1" smtClean="0"/>
              <a:t>prenesena</a:t>
            </a:r>
            <a:r>
              <a:rPr lang="en-US" dirty="0" smtClean="0"/>
              <a:t> </a:t>
            </a:r>
            <a:r>
              <a:rPr lang="en-US" dirty="0" err="1" smtClean="0"/>
              <a:t>glasba</a:t>
            </a:r>
            <a:r>
              <a:rPr lang="en-US" dirty="0" smtClean="0"/>
              <a:t> </a:t>
            </a:r>
            <a:r>
              <a:rPr lang="en-US" dirty="0" err="1" smtClean="0"/>
              <a:t>raznih</a:t>
            </a:r>
            <a:r>
              <a:rPr lang="en-US" dirty="0" smtClean="0"/>
              <a:t> </a:t>
            </a:r>
            <a:r>
              <a:rPr lang="en-US" dirty="0" err="1" smtClean="0"/>
              <a:t>ljudstev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etničnih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. </a:t>
            </a:r>
            <a:r>
              <a:rPr lang="en-US" dirty="0" err="1" smtClean="0"/>
              <a:t>Značilna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kulturo</a:t>
            </a:r>
            <a:r>
              <a:rPr lang="en-US" dirty="0" smtClean="0"/>
              <a:t> </a:t>
            </a:r>
            <a:r>
              <a:rPr lang="en-US" dirty="0" err="1" smtClean="0"/>
              <a:t>posameznega</a:t>
            </a:r>
            <a:r>
              <a:rPr lang="en-US" dirty="0" smtClean="0"/>
              <a:t> </a:t>
            </a:r>
            <a:r>
              <a:rPr lang="en-US" dirty="0" err="1" smtClean="0"/>
              <a:t>naroda</a:t>
            </a:r>
            <a:r>
              <a:rPr lang="en-US" dirty="0" smtClean="0"/>
              <a:t>. </a:t>
            </a:r>
            <a:r>
              <a:rPr lang="en-US" dirty="0" err="1"/>
              <a:t>O</a:t>
            </a:r>
            <a:r>
              <a:rPr lang="en-US" dirty="0" err="1" smtClean="0"/>
              <a:t>bsega</a:t>
            </a:r>
            <a:r>
              <a:rPr lang="en-US" dirty="0" smtClean="0"/>
              <a:t> </a:t>
            </a:r>
            <a:r>
              <a:rPr lang="en-US" dirty="0" err="1" smtClean="0"/>
              <a:t>pesmi</a:t>
            </a:r>
            <a:r>
              <a:rPr lang="en-US" dirty="0" smtClean="0"/>
              <a:t>, </a:t>
            </a:r>
            <a:r>
              <a:rPr lang="en-US" dirty="0" err="1" smtClean="0"/>
              <a:t>inštrumentalno</a:t>
            </a:r>
            <a:r>
              <a:rPr lang="en-US" dirty="0" smtClean="0"/>
              <a:t> in </a:t>
            </a:r>
            <a:r>
              <a:rPr lang="en-US" dirty="0" err="1" smtClean="0"/>
              <a:t>plesno</a:t>
            </a:r>
            <a:r>
              <a:rPr lang="en-US" dirty="0" smtClean="0"/>
              <a:t> </a:t>
            </a:r>
            <a:r>
              <a:rPr lang="en-US" dirty="0" err="1" smtClean="0"/>
              <a:t>glasbo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V </a:t>
            </a:r>
            <a:r>
              <a:rPr lang="en-US" dirty="0" err="1" smtClean="0"/>
              <a:t>Sloveniji</a:t>
            </a:r>
            <a:r>
              <a:rPr lang="en-US" dirty="0" smtClean="0"/>
              <a:t> </a:t>
            </a:r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različnih</a:t>
            </a:r>
            <a:r>
              <a:rPr lang="en-US" dirty="0" smtClean="0"/>
              <a:t> </a:t>
            </a:r>
            <a:r>
              <a:rPr lang="en-US" dirty="0" err="1" smtClean="0"/>
              <a:t>pokrajin</a:t>
            </a:r>
            <a:r>
              <a:rPr lang="en-US" dirty="0" smtClean="0"/>
              <a:t>. </a:t>
            </a:r>
            <a:r>
              <a:rPr lang="en-US" dirty="0" err="1" smtClean="0"/>
              <a:t>Vsaka</a:t>
            </a:r>
            <a:r>
              <a:rPr lang="en-US" dirty="0" smtClean="0"/>
              <a:t> </a:t>
            </a:r>
            <a:r>
              <a:rPr lang="en-US" dirty="0" err="1" smtClean="0"/>
              <a:t>pokrajina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značilnosti</a:t>
            </a:r>
            <a:r>
              <a:rPr lang="en-US" dirty="0" smtClean="0"/>
              <a:t>                                    in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značilno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GLASBO, </a:t>
            </a:r>
          </a:p>
          <a:p>
            <a:pPr marL="0" indent="0">
              <a:buNone/>
            </a:pPr>
            <a:r>
              <a:rPr lang="en-US" dirty="0" smtClean="0"/>
              <a:t>GLASBILA in PLESE.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SLOVENSKE POKRAJINE</a:t>
            </a:r>
            <a:endParaRPr lang="en-US" dirty="0"/>
          </a:p>
        </p:txBody>
      </p:sp>
      <p:pic>
        <p:nvPicPr>
          <p:cNvPr id="3074" name="Picture 2" descr="VPLIVI TUJIH KULTUR NA SLOVENIJO Zgodovinsko razmišljanje skozi prizmo  političnih in družbenih dogodkov Grb Republike Slovenije O vplivu tujih  kultur na Slovence je težko pisati. Če gledamo skozi prizmo različnih panog  vsakdanjega življenja, 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7567"/>
            <a:ext cx="8260125" cy="5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0"/>
          <a:stretch/>
        </p:blipFill>
        <p:spPr bwMode="auto">
          <a:xfrm>
            <a:off x="2771800" y="2625750"/>
            <a:ext cx="4320480" cy="413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POPOTOVANJE PO DOLENJSKI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 </a:t>
            </a:r>
            <a:r>
              <a:rPr lang="en-US" dirty="0" err="1" smtClean="0"/>
              <a:t>šoli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poslušali</a:t>
            </a:r>
            <a:r>
              <a:rPr lang="en-US" dirty="0" smtClean="0"/>
              <a:t> </a:t>
            </a:r>
            <a:r>
              <a:rPr lang="en-US" dirty="0" err="1" smtClean="0"/>
              <a:t>zgodbo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kraja</a:t>
            </a:r>
            <a:r>
              <a:rPr lang="en-US" dirty="0" smtClean="0"/>
              <a:t> </a:t>
            </a:r>
            <a:r>
              <a:rPr lang="en-US" dirty="0" err="1" smtClean="0"/>
              <a:t>Ribnica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Dolenjskem</a:t>
            </a:r>
            <a:r>
              <a:rPr lang="en-US" dirty="0" smtClean="0"/>
              <a:t>. Na </a:t>
            </a:r>
            <a:r>
              <a:rPr lang="en-US" dirty="0" err="1" smtClean="0"/>
              <a:t>sliki</a:t>
            </a:r>
            <a:r>
              <a:rPr lang="en-US" dirty="0" smtClean="0"/>
              <a:t> je </a:t>
            </a:r>
            <a:r>
              <a:rPr lang="en-US" dirty="0" err="1" smtClean="0"/>
              <a:t>besedilo</a:t>
            </a:r>
            <a:r>
              <a:rPr lang="en-US" dirty="0" smtClean="0"/>
              <a:t> </a:t>
            </a:r>
            <a:r>
              <a:rPr lang="en-US" dirty="0" err="1" smtClean="0"/>
              <a:t>zgodbe</a:t>
            </a:r>
            <a:r>
              <a:rPr lang="en-US" dirty="0" smtClean="0"/>
              <a:t>. </a:t>
            </a:r>
            <a:r>
              <a:rPr lang="en-US" dirty="0" err="1" smtClean="0"/>
              <a:t>Poskusite</a:t>
            </a:r>
            <a:r>
              <a:rPr lang="en-US" dirty="0" smtClean="0"/>
              <a:t> PREBRATI in “</a:t>
            </a:r>
            <a:r>
              <a:rPr lang="en-US" dirty="0" err="1" smtClean="0"/>
              <a:t>razvozlati</a:t>
            </a:r>
            <a:r>
              <a:rPr lang="en-US" dirty="0" smtClean="0"/>
              <a:t>” </a:t>
            </a:r>
            <a:r>
              <a:rPr lang="en-US" dirty="0" err="1" smtClean="0"/>
              <a:t>besedilo</a:t>
            </a:r>
            <a:r>
              <a:rPr lang="en-US" dirty="0" smtClean="0"/>
              <a:t>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KRAJI NA DOLENJSKEM</a:t>
            </a:r>
            <a:endParaRPr lang="en-US" dirty="0"/>
          </a:p>
        </p:txBody>
      </p:sp>
      <p:pic>
        <p:nvPicPr>
          <p:cNvPr id="5122" name="Picture 2" descr="Dolenjska - Wikipedija, prosta enciklo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564423" cy="24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ANINSKA ZVEZA SLOVENIJE zemljevid DOLENJSKA - GORJANCI, KOČEVSKI rog -  Ceneje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824536" cy="47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364088" y="3717032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Novo </a:t>
            </a:r>
            <a:r>
              <a:rPr lang="en-US" sz="2000" dirty="0" err="1"/>
              <a:t>m</a:t>
            </a:r>
            <a:r>
              <a:rPr lang="en-US" sz="2000" dirty="0" err="1" smtClean="0"/>
              <a:t>esto</a:t>
            </a:r>
            <a:r>
              <a:rPr lang="en-US" sz="2000" dirty="0" smtClean="0"/>
              <a:t>, </a:t>
            </a:r>
            <a:r>
              <a:rPr lang="en-US" sz="2000" dirty="0" err="1" smtClean="0"/>
              <a:t>Kočevje</a:t>
            </a:r>
            <a:r>
              <a:rPr lang="en-US" sz="2000" dirty="0" smtClean="0"/>
              <a:t>, </a:t>
            </a:r>
            <a:r>
              <a:rPr lang="en-US" sz="2000" dirty="0" err="1" smtClean="0"/>
              <a:t>Ribnica</a:t>
            </a:r>
            <a:r>
              <a:rPr lang="en-US" sz="2000" dirty="0" smtClean="0"/>
              <a:t>, </a:t>
            </a:r>
            <a:r>
              <a:rPr lang="en-US" sz="2000" dirty="0" err="1" smtClean="0"/>
              <a:t>Grosuplje</a:t>
            </a:r>
            <a:r>
              <a:rPr lang="en-US" sz="2000" dirty="0" smtClean="0"/>
              <a:t>, </a:t>
            </a:r>
            <a:r>
              <a:rPr lang="en-US" sz="2000" dirty="0" err="1" smtClean="0"/>
              <a:t>Krško</a:t>
            </a:r>
            <a:r>
              <a:rPr lang="en-US" sz="2000" dirty="0" smtClean="0"/>
              <a:t>, </a:t>
            </a:r>
            <a:r>
              <a:rPr lang="en-US" sz="2000" dirty="0" err="1" smtClean="0"/>
              <a:t>Črnomelj</a:t>
            </a:r>
            <a:r>
              <a:rPr lang="en-US" sz="2000" dirty="0" smtClean="0"/>
              <a:t>, </a:t>
            </a:r>
            <a:r>
              <a:rPr lang="en-US" sz="2000" dirty="0" err="1" smtClean="0"/>
              <a:t>Metlika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Terme</a:t>
            </a:r>
            <a:r>
              <a:rPr lang="en-US" sz="2000" dirty="0" smtClean="0"/>
              <a:t> </a:t>
            </a:r>
            <a:r>
              <a:rPr lang="en-US" sz="2000" dirty="0" err="1" smtClean="0"/>
              <a:t>Čatež</a:t>
            </a:r>
            <a:r>
              <a:rPr lang="en-US" sz="2000" dirty="0" smtClean="0"/>
              <a:t>, </a:t>
            </a:r>
            <a:r>
              <a:rPr lang="en-US" sz="2000" dirty="0" err="1" smtClean="0"/>
              <a:t>Dolenjske</a:t>
            </a:r>
            <a:r>
              <a:rPr lang="en-US" sz="2000" dirty="0" smtClean="0"/>
              <a:t> </a:t>
            </a:r>
            <a:r>
              <a:rPr lang="en-US" sz="2000" dirty="0" err="1"/>
              <a:t>T</a:t>
            </a:r>
            <a:r>
              <a:rPr lang="en-US" sz="2000" dirty="0" err="1" smtClean="0"/>
              <a:t>oplice</a:t>
            </a:r>
            <a:r>
              <a:rPr lang="en-US" sz="2000" dirty="0" smtClean="0"/>
              <a:t>, </a:t>
            </a:r>
            <a:r>
              <a:rPr lang="en-US" sz="2000" dirty="0" err="1" smtClean="0"/>
              <a:t>Šmarješke</a:t>
            </a:r>
            <a:r>
              <a:rPr lang="en-US" sz="2000" dirty="0" smtClean="0"/>
              <a:t> </a:t>
            </a:r>
            <a:r>
              <a:rPr lang="en-US" sz="2000" dirty="0" err="1"/>
              <a:t>T</a:t>
            </a:r>
            <a:r>
              <a:rPr lang="en-US" sz="2000" dirty="0" err="1" smtClean="0"/>
              <a:t>oplice</a:t>
            </a:r>
            <a:r>
              <a:rPr lang="en-US" sz="2000" dirty="0" smtClean="0"/>
              <a:t>, </a:t>
            </a:r>
            <a:r>
              <a:rPr lang="en-US" sz="2000" dirty="0" err="1" smtClean="0"/>
              <a:t>Otočec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SI ŽE BIL/-A V KATEREM OD KRAJEV?</a:t>
            </a:r>
            <a:r>
              <a:rPr lang="en-US" sz="2000" dirty="0" smtClean="0">
                <a:sym typeface="Wingdings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8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ZNAN GLASBENIK Z DOLENJSKE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V </a:t>
            </a:r>
            <a:r>
              <a:rPr lang="en-US" sz="3600" dirty="0" err="1" smtClean="0"/>
              <a:t>Novem</a:t>
            </a:r>
            <a:r>
              <a:rPr lang="en-US" sz="3600" dirty="0" smtClean="0"/>
              <a:t> </a:t>
            </a:r>
            <a:r>
              <a:rPr lang="en-US" sz="3600" dirty="0" err="1" smtClean="0"/>
              <a:t>mestu</a:t>
            </a:r>
            <a:r>
              <a:rPr lang="en-US" sz="3600" dirty="0" smtClean="0"/>
              <a:t> je </a:t>
            </a:r>
            <a:r>
              <a:rPr lang="en-US" sz="3600" dirty="0" err="1" smtClean="0"/>
              <a:t>bil</a:t>
            </a:r>
            <a:r>
              <a:rPr lang="en-US" sz="3600" dirty="0" smtClean="0"/>
              <a:t> </a:t>
            </a:r>
            <a:r>
              <a:rPr lang="en-US" sz="3600" dirty="0" err="1" smtClean="0"/>
              <a:t>rojen</a:t>
            </a:r>
            <a:r>
              <a:rPr lang="en-US" sz="3600" dirty="0" smtClean="0"/>
              <a:t> </a:t>
            </a:r>
            <a:r>
              <a:rPr lang="en-US" sz="3600" dirty="0" err="1" smtClean="0"/>
              <a:t>skladatelj</a:t>
            </a:r>
            <a:r>
              <a:rPr lang="en-US" sz="3600" dirty="0" smtClean="0"/>
              <a:t> MARJAN KOZINA</a:t>
            </a:r>
          </a:p>
          <a:p>
            <a:pPr marL="0" indent="0">
              <a:buNone/>
            </a:pPr>
            <a:r>
              <a:rPr lang="en-US" sz="3600" dirty="0" smtClean="0"/>
              <a:t> (1907 – 1966). </a:t>
            </a:r>
          </a:p>
          <a:p>
            <a:pPr marL="0" indent="0">
              <a:buNone/>
            </a:pPr>
            <a:r>
              <a:rPr lang="en-US" sz="3600" dirty="0" err="1" smtClean="0"/>
              <a:t>Ena</a:t>
            </a:r>
            <a:r>
              <a:rPr lang="en-US" sz="3600" dirty="0" smtClean="0"/>
              <a:t> </a:t>
            </a:r>
            <a:r>
              <a:rPr lang="en-US" sz="3600" dirty="0" err="1" smtClean="0"/>
              <a:t>njegovih</a:t>
            </a:r>
            <a:r>
              <a:rPr lang="en-US" sz="3600" dirty="0" smtClean="0"/>
              <a:t> </a:t>
            </a:r>
            <a:r>
              <a:rPr lang="en-US" sz="3600" dirty="0" err="1" smtClean="0"/>
              <a:t>najbolj</a:t>
            </a:r>
            <a:r>
              <a:rPr lang="en-US" sz="3600" dirty="0" smtClean="0"/>
              <a:t> </a:t>
            </a:r>
            <a:r>
              <a:rPr lang="en-US" sz="3600" dirty="0" err="1" smtClean="0"/>
              <a:t>znanih</a:t>
            </a:r>
            <a:r>
              <a:rPr lang="en-US" sz="3600" dirty="0" smtClean="0"/>
              <a:t> </a:t>
            </a:r>
            <a:r>
              <a:rPr lang="en-US" sz="3600" dirty="0" err="1" smtClean="0"/>
              <a:t>skladb</a:t>
            </a:r>
            <a:r>
              <a:rPr lang="en-US" sz="3600" dirty="0" smtClean="0"/>
              <a:t>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err="1" smtClean="0"/>
              <a:t>orkester</a:t>
            </a:r>
            <a:r>
              <a:rPr lang="en-US" sz="3600" dirty="0" smtClean="0"/>
              <a:t> </a:t>
            </a:r>
            <a:r>
              <a:rPr lang="en-US" sz="3600" dirty="0" err="1" smtClean="0"/>
              <a:t>ima</a:t>
            </a:r>
            <a:r>
              <a:rPr lang="en-US" sz="3600" dirty="0" smtClean="0"/>
              <a:t> </a:t>
            </a:r>
            <a:r>
              <a:rPr lang="en-US" sz="3600" dirty="0" err="1" smtClean="0"/>
              <a:t>naslov</a:t>
            </a:r>
            <a:r>
              <a:rPr lang="en-US" sz="3600" dirty="0" smtClean="0"/>
              <a:t> </a:t>
            </a:r>
            <a:r>
              <a:rPr lang="en-US" sz="3600" dirty="0" err="1" smtClean="0"/>
              <a:t>Bela</a:t>
            </a:r>
            <a:r>
              <a:rPr lang="en-US" sz="3600" dirty="0" smtClean="0"/>
              <a:t> </a:t>
            </a:r>
            <a:r>
              <a:rPr lang="en-US" sz="3600" dirty="0" err="1" smtClean="0"/>
              <a:t>krajina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900" dirty="0" err="1" smtClean="0"/>
              <a:t>Poslušaj</a:t>
            </a:r>
            <a:r>
              <a:rPr lang="en-US" sz="3900" dirty="0" smtClean="0"/>
              <a:t> </a:t>
            </a:r>
            <a:r>
              <a:rPr lang="en-US" sz="3900" dirty="0" err="1" smtClean="0"/>
              <a:t>spodnji</a:t>
            </a:r>
            <a:r>
              <a:rPr lang="en-US" sz="3900" dirty="0" smtClean="0"/>
              <a:t> </a:t>
            </a:r>
            <a:r>
              <a:rPr lang="en-US" sz="3900" dirty="0" err="1" smtClean="0"/>
              <a:t>posnetek</a:t>
            </a:r>
            <a:r>
              <a:rPr lang="en-US" sz="3900" dirty="0" smtClean="0"/>
              <a:t> in v </a:t>
            </a:r>
            <a:r>
              <a:rPr lang="en-US" sz="3900" dirty="0" err="1" smtClean="0"/>
              <a:t>nekaj</a:t>
            </a:r>
            <a:r>
              <a:rPr lang="en-US" sz="3900" dirty="0" smtClean="0"/>
              <a:t> </a:t>
            </a:r>
            <a:r>
              <a:rPr lang="en-US" sz="3900" dirty="0" err="1" smtClean="0"/>
              <a:t>stavkih</a:t>
            </a:r>
            <a:r>
              <a:rPr lang="en-US" sz="3900" dirty="0" smtClean="0"/>
              <a:t> </a:t>
            </a:r>
            <a:r>
              <a:rPr lang="en-US" sz="3900" dirty="0" err="1" smtClean="0"/>
              <a:t>opiši</a:t>
            </a:r>
            <a:r>
              <a:rPr lang="en-US" sz="3900" dirty="0" smtClean="0"/>
              <a:t> </a:t>
            </a:r>
            <a:r>
              <a:rPr lang="en-US" sz="3900" dirty="0" err="1" smtClean="0"/>
              <a:t>razpoloženje</a:t>
            </a:r>
            <a:r>
              <a:rPr lang="en-US" sz="3900" dirty="0" smtClean="0"/>
              <a:t> v </a:t>
            </a:r>
            <a:r>
              <a:rPr lang="en-US" sz="3900" dirty="0" err="1" smtClean="0"/>
              <a:t>skladbi</a:t>
            </a:r>
            <a:r>
              <a:rPr lang="en-US" sz="3900" dirty="0" smtClean="0"/>
              <a:t>!</a:t>
            </a:r>
            <a:endParaRPr lang="en-US" sz="3900" dirty="0">
              <a:hlinkClick r:id="rId2"/>
            </a:endParaRPr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https://www.youtube.com/watch?v=aji26rDQ5K4&amp;ab_channel=SlavenKulenovi%C4%87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dLib.si - Marjan Kozina (1907-196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19409"/>
            <a:ext cx="1979290" cy="29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OB BISTREM POTOČKU JE MLIN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najbolj</a:t>
            </a:r>
            <a:r>
              <a:rPr lang="en-US" dirty="0" smtClean="0"/>
              <a:t> </a:t>
            </a:r>
            <a:r>
              <a:rPr lang="en-US" dirty="0" err="1" smtClean="0"/>
              <a:t>znanih</a:t>
            </a:r>
            <a:r>
              <a:rPr lang="en-US" dirty="0" smtClean="0"/>
              <a:t> </a:t>
            </a:r>
            <a:r>
              <a:rPr lang="en-US" dirty="0" err="1" smtClean="0"/>
              <a:t>ljudskih</a:t>
            </a:r>
            <a:r>
              <a:rPr lang="en-US" dirty="0" smtClean="0"/>
              <a:t> </a:t>
            </a:r>
            <a:r>
              <a:rPr lang="en-US" dirty="0" err="1" smtClean="0"/>
              <a:t>skladb</a:t>
            </a:r>
            <a:r>
              <a:rPr lang="en-US" dirty="0" smtClean="0"/>
              <a:t> z </a:t>
            </a:r>
            <a:r>
              <a:rPr lang="en-US" dirty="0" err="1" smtClean="0"/>
              <a:t>Dolenjske</a:t>
            </a:r>
            <a:r>
              <a:rPr lang="en-US" dirty="0" smtClean="0"/>
              <a:t> je </a:t>
            </a:r>
            <a:r>
              <a:rPr lang="en-US" dirty="0" err="1" smtClean="0"/>
              <a:t>skladba</a:t>
            </a:r>
            <a:r>
              <a:rPr lang="en-US" dirty="0" smtClean="0"/>
              <a:t> Ob </a:t>
            </a:r>
            <a:r>
              <a:rPr lang="en-US" dirty="0" err="1" smtClean="0"/>
              <a:t>bistrem</a:t>
            </a:r>
            <a:r>
              <a:rPr lang="en-US" dirty="0" smtClean="0"/>
              <a:t> </a:t>
            </a:r>
            <a:r>
              <a:rPr lang="en-US" dirty="0" err="1" smtClean="0"/>
              <a:t>potočku</a:t>
            </a:r>
            <a:r>
              <a:rPr lang="en-US" dirty="0" smtClean="0"/>
              <a:t> je </a:t>
            </a:r>
            <a:r>
              <a:rPr lang="en-US" dirty="0" err="1" smtClean="0"/>
              <a:t>mlin</a:t>
            </a:r>
            <a:r>
              <a:rPr lang="en-US" dirty="0" smtClean="0"/>
              <a:t>. </a:t>
            </a:r>
            <a:r>
              <a:rPr lang="en-US" dirty="0" smtClean="0">
                <a:latin typeface="MS Gothic"/>
                <a:ea typeface="MS Gothic"/>
              </a:rPr>
              <a:t>♫</a:t>
            </a:r>
          </a:p>
          <a:p>
            <a:pPr marL="0" indent="0">
              <a:buNone/>
            </a:pPr>
            <a:r>
              <a:rPr lang="en-US" dirty="0" err="1" smtClean="0"/>
              <a:t>Poslušaj</a:t>
            </a:r>
            <a:r>
              <a:rPr lang="en-US" dirty="0" smtClean="0"/>
              <a:t> in </a:t>
            </a:r>
            <a:r>
              <a:rPr lang="en-US" dirty="0" err="1" smtClean="0"/>
              <a:t>pozorno</a:t>
            </a:r>
            <a:r>
              <a:rPr lang="en-US" dirty="0" smtClean="0"/>
              <a:t> </a:t>
            </a:r>
            <a:r>
              <a:rPr lang="en-US" dirty="0" err="1" smtClean="0"/>
              <a:t>poglej</a:t>
            </a:r>
            <a:r>
              <a:rPr lang="en-US" dirty="0" smtClean="0"/>
              <a:t> </a:t>
            </a:r>
            <a:r>
              <a:rPr lang="en-US" dirty="0" err="1" smtClean="0"/>
              <a:t>spodnja</a:t>
            </a:r>
            <a:r>
              <a:rPr lang="en-US" dirty="0" smtClean="0"/>
              <a:t> </a:t>
            </a:r>
            <a:r>
              <a:rPr lang="en-US" dirty="0" err="1" smtClean="0"/>
              <a:t>posnetka</a:t>
            </a:r>
            <a:r>
              <a:rPr lang="en-US" dirty="0" smtClean="0"/>
              <a:t>, </a:t>
            </a:r>
            <a:r>
              <a:rPr lang="en-US" dirty="0" err="1" smtClean="0"/>
              <a:t>skladbico</a:t>
            </a:r>
            <a:r>
              <a:rPr lang="en-US" dirty="0" smtClean="0"/>
              <a:t> ZAPOJ in se z </a:t>
            </a:r>
            <a:r>
              <a:rPr lang="en-US" dirty="0" err="1" smtClean="0"/>
              <a:t>enim</a:t>
            </a:r>
            <a:r>
              <a:rPr lang="en-US" dirty="0" smtClean="0"/>
              <a:t> od </a:t>
            </a:r>
            <a:r>
              <a:rPr lang="en-US" dirty="0" err="1" smtClean="0"/>
              <a:t>družinskih</a:t>
            </a:r>
            <a:r>
              <a:rPr lang="en-US" dirty="0" smtClean="0"/>
              <a:t> </a:t>
            </a:r>
            <a:r>
              <a:rPr lang="en-US" dirty="0" err="1" smtClean="0"/>
              <a:t>članov</a:t>
            </a:r>
            <a:r>
              <a:rPr lang="en-US" dirty="0" smtClean="0"/>
              <a:t> </a:t>
            </a:r>
            <a:r>
              <a:rPr lang="en-US" dirty="0" err="1" smtClean="0"/>
              <a:t>preiskusi</a:t>
            </a:r>
            <a:r>
              <a:rPr lang="en-US" dirty="0" smtClean="0"/>
              <a:t> v PLESU </a:t>
            </a:r>
            <a:r>
              <a:rPr lang="en-US" dirty="0" err="1" smtClean="0"/>
              <a:t>kmečkega</a:t>
            </a:r>
            <a:r>
              <a:rPr lang="en-US" dirty="0" smtClean="0"/>
              <a:t> </a:t>
            </a:r>
            <a:r>
              <a:rPr lang="en-US" dirty="0" err="1" smtClean="0"/>
              <a:t>valčka</a:t>
            </a:r>
            <a:r>
              <a:rPr lang="en-US" dirty="0" smtClean="0"/>
              <a:t>!</a:t>
            </a:r>
          </a:p>
          <a:p>
            <a:pPr>
              <a:buFont typeface="Wingdings" pitchFamily="2" charset="2"/>
              <a:buChar char="v"/>
            </a:pPr>
            <a:r>
              <a:rPr lang="en-US" sz="2500" dirty="0" smtClean="0">
                <a:hlinkClick r:id="rId3"/>
              </a:rPr>
              <a:t>https://www.youtube.com/watch?v=eDQA4q7gxz4&amp;ab_channel=PikaPokaTV</a:t>
            </a:r>
            <a:endParaRPr lang="en-US" sz="2500" dirty="0" smtClean="0"/>
          </a:p>
          <a:p>
            <a:pPr>
              <a:buFont typeface="Wingdings" pitchFamily="2" charset="2"/>
              <a:buChar char="v"/>
            </a:pPr>
            <a:r>
              <a:rPr lang="en-US" sz="2500" dirty="0" smtClean="0">
                <a:hlinkClick r:id="rId4"/>
              </a:rPr>
              <a:t>https://www.youtube.com/watch?v=8Fi98Ig0_X8&amp;ab_channel=OsnovnaSolaHorjul</a:t>
            </a:r>
            <a:endParaRPr lang="en-US" sz="25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Waltz Stock Illustrations – 1,792 Waltz Stock Illustrations, Vectors &amp;  Clipart - Dreamst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503033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ute Little Boy Girl Dancing Retro Elegant Clothes Vector Illustration —  Stock Vector © TopVectors #19742748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 b="16593"/>
          <a:stretch/>
        </p:blipFill>
        <p:spPr bwMode="auto">
          <a:xfrm>
            <a:off x="4211960" y="5030336"/>
            <a:ext cx="2177521" cy="17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petju</a:t>
            </a:r>
            <a:r>
              <a:rPr lang="en-US" dirty="0" smtClean="0"/>
              <a:t> </a:t>
            </a:r>
            <a:r>
              <a:rPr lang="en-US" dirty="0" err="1" smtClean="0"/>
              <a:t>skladbe</a:t>
            </a:r>
            <a:r>
              <a:rPr lang="en-US" dirty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pomagaš</a:t>
            </a:r>
            <a:r>
              <a:rPr lang="en-US" dirty="0" smtClean="0"/>
              <a:t> s </a:t>
            </a:r>
            <a:r>
              <a:rPr lang="en-US" dirty="0" err="1" smtClean="0"/>
              <a:t>pesmarico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imaš</a:t>
            </a:r>
            <a:r>
              <a:rPr lang="en-US" dirty="0" smtClean="0"/>
              <a:t> v </a:t>
            </a:r>
            <a:r>
              <a:rPr lang="en-US" dirty="0" err="1" smtClean="0"/>
              <a:t>svojem</a:t>
            </a:r>
            <a:r>
              <a:rPr lang="en-US" dirty="0" smtClean="0"/>
              <a:t> </a:t>
            </a:r>
            <a:r>
              <a:rPr lang="en-US" dirty="0" err="1" smtClean="0"/>
              <a:t>učbeniku</a:t>
            </a:r>
            <a:r>
              <a:rPr lang="en-US" dirty="0"/>
              <a:t> </a:t>
            </a:r>
            <a:r>
              <a:rPr lang="en-US" dirty="0" smtClean="0"/>
              <a:t>– str. 70.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Ali je </a:t>
            </a:r>
            <a:r>
              <a:rPr lang="en-US" dirty="0" err="1" smtClean="0"/>
              <a:t>pesmica</a:t>
            </a:r>
            <a:r>
              <a:rPr lang="en-US" dirty="0" smtClean="0"/>
              <a:t> Ob </a:t>
            </a:r>
            <a:r>
              <a:rPr lang="en-US" dirty="0" err="1" smtClean="0"/>
              <a:t>bistrem</a:t>
            </a:r>
            <a:r>
              <a:rPr lang="en-US" dirty="0" smtClean="0"/>
              <a:t> </a:t>
            </a:r>
            <a:r>
              <a:rPr lang="en-US" dirty="0" err="1" smtClean="0"/>
              <a:t>potočku</a:t>
            </a:r>
            <a:r>
              <a:rPr lang="en-US" dirty="0" smtClean="0"/>
              <a:t> je </a:t>
            </a:r>
            <a:r>
              <a:rPr lang="en-US" dirty="0" err="1" smtClean="0"/>
              <a:t>mlin</a:t>
            </a:r>
            <a:r>
              <a:rPr lang="en-US" dirty="0" smtClean="0"/>
              <a:t> ENOGLASNA </a:t>
            </a:r>
            <a:r>
              <a:rPr lang="en-US" dirty="0" err="1" smtClean="0"/>
              <a:t>ali</a:t>
            </a:r>
            <a:r>
              <a:rPr lang="en-US" dirty="0" smtClean="0"/>
              <a:t> VEČGLASNA? </a:t>
            </a:r>
            <a:endParaRPr lang="en-US" dirty="0"/>
          </a:p>
        </p:txBody>
      </p:sp>
      <p:pic>
        <p:nvPicPr>
          <p:cNvPr id="8194" name="Picture 2" descr="OB BISTREM POTOKU JE MLIN – OŠ Antona Martina Slomška Vrhn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623298" cy="3530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5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254</Words>
  <Application>Microsoft Office PowerPoint</Application>
  <PresentationFormat>Diaprojekcija na zaslonu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GLASBENO POPOTOVANJE PO SLOVENIJI</vt:lpstr>
      <vt:lpstr>SPOŠNO</vt:lpstr>
      <vt:lpstr>SLOVENSKE POKRAJINE</vt:lpstr>
      <vt:lpstr>POPOTOVANJE PO DOLENJSKI</vt:lpstr>
      <vt:lpstr>KRAJI NA DOLENJSKEM</vt:lpstr>
      <vt:lpstr>ZNAN GLASBENIK Z DOLENJSKE</vt:lpstr>
      <vt:lpstr>OB BISTREM POTOČKU JE MLIN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GLASBENO POPOTOVANJE PO SLOVENIJI</dc:title>
  <dc:creator>Rina</dc:creator>
  <cp:lastModifiedBy>Rina</cp:lastModifiedBy>
  <cp:revision>10</cp:revision>
  <dcterms:created xsi:type="dcterms:W3CDTF">2020-11-03T10:47:32Z</dcterms:created>
  <dcterms:modified xsi:type="dcterms:W3CDTF">2020-11-03T11:47:53Z</dcterms:modified>
</cp:coreProperties>
</file>