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0FB566-A10A-46E6-96E9-732229875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3972924" cy="2268559"/>
          </a:xfrm>
        </p:spPr>
        <p:txBody>
          <a:bodyPr>
            <a:normAutofit/>
          </a:bodyPr>
          <a:lstStyle/>
          <a:p>
            <a:r>
              <a:rPr lang="sl-SI" sz="4800"/>
              <a:t>NA OBISKU PRI TETI PEHTI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4013FD-CF86-443B-B4D3-D0F4FF2D6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3817821" cy="1160213"/>
          </a:xfrm>
        </p:spPr>
        <p:txBody>
          <a:bodyPr>
            <a:normAutofit/>
          </a:bodyPr>
          <a:lstStyle/>
          <a:p>
            <a:r>
              <a:rPr lang="sl-SI" dirty="0"/>
              <a:t>SDZ: str. 31 in 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6B795-F08E-4905-8FE3-3BF5B3D31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97" r="40544" b="-1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71C475A-0893-4D90-8B05-6B23C6EDE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49FB8A4-A706-4587-AFF0-67AB058D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06" y="1591697"/>
            <a:ext cx="7452470" cy="32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CEB8E01-0474-4A35-8F43-9826F8DCC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29B5D6-42CB-4383-B1F8-D412962E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18" y="459163"/>
            <a:ext cx="8074211" cy="5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60FA9F-F954-4518-800A-8E0D0B8F2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BDBE39F-3F16-476C-A84F-59325732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171481"/>
            <a:ext cx="7448550" cy="2638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042FE3-5068-4B8D-BBB5-DFB03F0F2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838" y="705783"/>
            <a:ext cx="2162175" cy="542925"/>
          </a:xfrm>
          <a:prstGeom prst="rect">
            <a:avLst/>
          </a:prstGeom>
        </p:spPr>
      </p:pic>
      <p:cxnSp>
        <p:nvCxnSpPr>
          <p:cNvPr id="8" name="Povezovalnik: kolenski 7">
            <a:extLst>
              <a:ext uri="{FF2B5EF4-FFF2-40B4-BE49-F238E27FC236}">
                <a16:creationId xmlns:a16="http://schemas.microsoft.com/office/drawing/2014/main" id="{A9451C40-FEF0-4123-A88E-DADAA2118C7D}"/>
              </a:ext>
            </a:extLst>
          </p:cNvPr>
          <p:cNvCxnSpPr/>
          <p:nvPr/>
        </p:nvCxnSpPr>
        <p:spPr>
          <a:xfrm>
            <a:off x="8128000" y="110564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429F3A97-12F5-45E0-8ABB-CF288B795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52" y="3809906"/>
            <a:ext cx="6787496" cy="14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7640C6-DEC8-47E7-910B-884146580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6BD858C-F21D-4F9E-8F6F-9EF17B88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299" y="0"/>
            <a:ext cx="883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36C831D-307E-4B0C-A44D-7D898A370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2FC902C-9FD1-4F17-9C70-E46E3DD4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0" y="4415199"/>
            <a:ext cx="10623460" cy="13175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1BC5A3-CD31-4B48-8561-12C494C34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09" y="1225177"/>
            <a:ext cx="7127782" cy="30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996B261-CA94-40E3-8FA0-2D23F1794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5130DE9-9DFF-440C-B254-62D263F8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20" y="651436"/>
            <a:ext cx="7381302" cy="48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D9F382D-BEF3-49D3-9DD7-1E132F96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B769BC2-E548-41A4-BE04-ECAE24A54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7" y="2234328"/>
            <a:ext cx="6866965" cy="31570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1D5995-F195-4E01-A3C6-DB36CCC6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48" y="1466651"/>
            <a:ext cx="1628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DD3785A-2E46-4018-B148-A5D511F90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 b="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64BF3DF-B885-49EB-B37E-4357DD20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06" y="1350682"/>
            <a:ext cx="7282329" cy="36411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916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</Words>
  <Application>Microsoft Office PowerPoint</Application>
  <PresentationFormat>Širokozaslonsko</PresentationFormat>
  <Paragraphs>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NA OBISKU PRI TETI PEHTI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OBISKU PRI TETI PEHTI</dc:title>
  <dc:creator>GOLTNIK Peter</dc:creator>
  <cp:lastModifiedBy>GOLTNIK Peter</cp:lastModifiedBy>
  <cp:revision>5</cp:revision>
  <dcterms:created xsi:type="dcterms:W3CDTF">2020-12-19T17:53:55Z</dcterms:created>
  <dcterms:modified xsi:type="dcterms:W3CDTF">2020-12-19T18:38:54Z</dcterms:modified>
</cp:coreProperties>
</file>