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JI9tE49F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wNJB82P7GnI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5QxfWyIklwQ" TargetMode="External"/><Relationship Id="rId5" Type="http://schemas.openxmlformats.org/officeDocument/2006/relationships/hyperlink" Target="https://www.youtube.com/watch?v=aonHwytTSkg" TargetMode="External"/><Relationship Id="rId4" Type="http://schemas.openxmlformats.org/officeDocument/2006/relationships/hyperlink" Target="https://www.youtube.com/watch?v=FsPCTxKdjT0&amp;t=40s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8C69C1-AA3C-4150-A8BB-B49E7174D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PRISPELI SMO NA GORENJSKO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A1D789-FEE5-4244-B562-423C8F570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5. RAZRED, </a:t>
            </a:r>
          </a:p>
          <a:p>
            <a:r>
              <a:rPr lang="sl-SI" dirty="0"/>
              <a:t>GLASBENA UMETNOST</a:t>
            </a:r>
          </a:p>
        </p:txBody>
      </p:sp>
    </p:spTree>
    <p:extLst>
      <p:ext uri="{BB962C8B-B14F-4D97-AF65-F5344CB8AC3E}">
        <p14:creationId xmlns:p14="http://schemas.microsoft.com/office/powerpoint/2010/main" val="243493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EFCE0-8DED-4BC9-BE6D-AA09A68C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INTERAKTIVNEM GRADIVU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8E0F4C-9EFF-4A28-85A4-BE90702D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506" y="2090866"/>
            <a:ext cx="9020633" cy="3577866"/>
          </a:xfrm>
        </p:spPr>
        <p:txBody>
          <a:bodyPr/>
          <a:lstStyle/>
          <a:p>
            <a:r>
              <a:rPr lang="sl-SI" sz="2400" dirty="0"/>
              <a:t>POIŠČI 4.POGLAVJE: ALPSKE POKRAJINE</a:t>
            </a:r>
          </a:p>
          <a:p>
            <a:r>
              <a:rPr lang="sl-SI" sz="2400" dirty="0"/>
              <a:t>V DZ na str.28 si oglej kateri del Slovenije </a:t>
            </a:r>
          </a:p>
          <a:p>
            <a:pPr marL="0" indent="0">
              <a:buNone/>
            </a:pPr>
            <a:r>
              <a:rPr lang="sl-SI" sz="2400" dirty="0"/>
              <a:t>prekrivajo. Pri SD si se o Alpskih pokrajinah že učil/a</a:t>
            </a:r>
          </a:p>
          <a:p>
            <a:pPr marL="0" indent="0">
              <a:buNone/>
            </a:pPr>
            <a:r>
              <a:rPr lang="sl-SI" sz="2400" dirty="0"/>
              <a:t>in sedaj imaš priložnost, da obnoviš svoje znanje.</a:t>
            </a:r>
          </a:p>
          <a:p>
            <a:r>
              <a:rPr lang="sl-SI" sz="2400" dirty="0"/>
              <a:t>Naštej alpske doline, vrhove, gospodarstvo itd.</a:t>
            </a:r>
          </a:p>
          <a:p>
            <a:r>
              <a:rPr lang="sl-SI" sz="2400" dirty="0"/>
              <a:t>Preberi dvogovor med Jakom in Nežo v DZ str. 28</a:t>
            </a:r>
          </a:p>
          <a:p>
            <a:pPr marL="0" indent="0">
              <a:buNone/>
            </a:pPr>
            <a:endParaRPr lang="sl-SI" sz="2400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Alpske pokrajine">
            <a:extLst>
              <a:ext uri="{FF2B5EF4-FFF2-40B4-BE49-F238E27FC236}">
                <a16:creationId xmlns:a16="http://schemas.microsoft.com/office/drawing/2014/main" id="{D16CED00-173A-42B0-9600-36D65717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11" y="4983187"/>
            <a:ext cx="3088377" cy="16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6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C47331-94C1-46EB-BE41-1E8E0D8E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PESEM: Zakrivljeno palico v roki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F8E4CC-F58D-404B-8864-032B86A0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V interaktivnem gradivu ALPSKE POKRAJINE, poišči temo: PRISPELI SMO NA GORE (klik)</a:t>
            </a:r>
          </a:p>
          <a:p>
            <a:r>
              <a:rPr lang="sl-SI" sz="2400" dirty="0"/>
              <a:t>Pred vami sta Neža in Jaka. Preberi njun pogovor.</a:t>
            </a:r>
          </a:p>
          <a:p>
            <a:r>
              <a:rPr lang="sl-SI" sz="2400" dirty="0"/>
              <a:t>Sedaj pa klikni na znak slušalke  in prisluhni 1.posnetku. Zraven pripevaj…</a:t>
            </a:r>
          </a:p>
          <a:p>
            <a:r>
              <a:rPr lang="sl-SI" sz="2400" dirty="0"/>
              <a:t>V DZ na str. 29 je zapis te skladbice. </a:t>
            </a:r>
          </a:p>
          <a:p>
            <a:r>
              <a:rPr lang="sl-SI" sz="2400" dirty="0"/>
              <a:t>Ob 2. posnetku zapoj s pomočjo besedila v DZ. </a:t>
            </a:r>
          </a:p>
          <a:p>
            <a:r>
              <a:rPr lang="sl-SI" sz="2400" dirty="0"/>
              <a:t>Razmisli kaj bi pomenile besede: pohajam, višavi, </a:t>
            </a:r>
            <a:r>
              <a:rPr lang="sl-SI" sz="2400" dirty="0" err="1"/>
              <a:t>živejem</a:t>
            </a:r>
            <a:r>
              <a:rPr lang="sl-SI" sz="2400" dirty="0"/>
              <a:t>, muhe, ukam, popeval, </a:t>
            </a:r>
            <a:r>
              <a:rPr lang="sl-SI" sz="2400" dirty="0" err="1"/>
              <a:t>pesemce</a:t>
            </a:r>
            <a:r>
              <a:rPr lang="sl-SI" sz="2400" dirty="0"/>
              <a:t>, krotko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6523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3EE9C2-4B8E-48B6-8270-11DC9947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LUDSKA PESEM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C4C89D-EF74-4A89-AB5A-C500E0B2B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4308"/>
          </a:xfrm>
        </p:spPr>
        <p:txBody>
          <a:bodyPr>
            <a:normAutofit fontScale="92500"/>
          </a:bodyPr>
          <a:lstStyle/>
          <a:p>
            <a:r>
              <a:rPr lang="sl-SI" dirty="0"/>
              <a:t>ZNAČILNOSTI LJUDSKIH PESMI SO:</a:t>
            </a:r>
          </a:p>
          <a:p>
            <a:r>
              <a:rPr lang="sl-SI" dirty="0"/>
              <a:t>Se prenašajo iz roda v rod, iz kraja v kraj, od ust do ust. Se prenašajo po USTNEM IZROČILU. </a:t>
            </a:r>
          </a:p>
          <a:p>
            <a:r>
              <a:rPr lang="sl-SI" dirty="0"/>
              <a:t>Pri tem se lahko spreminjajo. Rečemo, da poznamo več VARIANT ljudskih pesmi. </a:t>
            </a:r>
          </a:p>
          <a:p>
            <a:r>
              <a:rPr lang="sl-SI" dirty="0"/>
              <a:t>Avtor je neznan.</a:t>
            </a:r>
          </a:p>
          <a:p>
            <a:r>
              <a:rPr lang="sl-SI" dirty="0"/>
              <a:t>Običajno so zapete v domačem jeziku – v narečju določenega kraja ali pokrajine</a:t>
            </a:r>
          </a:p>
          <a:p>
            <a:r>
              <a:rPr lang="sl-SI" dirty="0"/>
              <a:t>Uporabljaj vsebine iz preprostega življenja ljudi ali opisujejo dogodke</a:t>
            </a:r>
          </a:p>
          <a:p>
            <a:r>
              <a:rPr lang="sl-SI" dirty="0"/>
              <a:t>Imajo preprosto melodijo, da si jo lahko ljudje hitro zapomnijo</a:t>
            </a:r>
          </a:p>
          <a:p>
            <a:r>
              <a:rPr lang="sl-SI" dirty="0"/>
              <a:t>Včasih so jih ljudje prepevali v večglasju kar spontano, doma naučeno…</a:t>
            </a:r>
          </a:p>
          <a:p>
            <a:r>
              <a:rPr lang="sl-SI" dirty="0">
                <a:hlinkClick r:id="rId2"/>
              </a:rPr>
              <a:t>https://www.youtube.com/watch?v=PJJI9tE49Fk</a:t>
            </a:r>
            <a:endParaRPr lang="sl-SI" dirty="0"/>
          </a:p>
          <a:p>
            <a:r>
              <a:rPr lang="sl-SI" dirty="0"/>
              <a:t>Danes se tako petje izgublja, oz. se ga v šoli učimo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74105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5F714A-574E-4FD6-B47A-5376E86E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UMETNA PESEM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09BFF3-3742-4A9C-9092-7953F591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2998"/>
            <a:ext cx="8596668" cy="3918364"/>
          </a:xfrm>
        </p:spPr>
        <p:txBody>
          <a:bodyPr/>
          <a:lstStyle/>
          <a:p>
            <a:r>
              <a:rPr lang="sl-SI" sz="2400" dirty="0"/>
              <a:t>Druga vrsta pesmi do UMETNE PESMI.</a:t>
            </a:r>
          </a:p>
          <a:p>
            <a:r>
              <a:rPr lang="sl-SI" sz="2400" dirty="0"/>
              <a:t>Te imajo znanega avtorja umetnika –umetna pesem. Skladatelj je zapisan na desni strani notnega zapisa skladbe (oglej si primer na naslednji prosojnici), avtor besedila, pa pod naslovom.</a:t>
            </a:r>
          </a:p>
          <a:p>
            <a:r>
              <a:rPr lang="sl-SI" sz="2400" dirty="0"/>
              <a:t>Te skladbe </a:t>
            </a:r>
            <a:r>
              <a:rPr lang="sl-SI" sz="2400" b="1" dirty="0"/>
              <a:t>se ne sme spreminjati</a:t>
            </a:r>
            <a:r>
              <a:rPr lang="sl-SI" sz="2400" dirty="0"/>
              <a:t>!</a:t>
            </a:r>
          </a:p>
          <a:p>
            <a:r>
              <a:rPr lang="sl-SI" sz="2400" dirty="0"/>
              <a:t>Prepeva se jih točno po zapisu.</a:t>
            </a:r>
          </a:p>
          <a:p>
            <a:r>
              <a:rPr lang="sl-SI" sz="2400" dirty="0"/>
              <a:t>Običajno so zahtevnejše in uporabljajo knjižni jezik.</a:t>
            </a:r>
          </a:p>
          <a:p>
            <a:endParaRPr lang="sl-SI" sz="2400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94836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C49D05-AA81-4097-8BC5-DBE3AF70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UMETNE PESMI</a:t>
            </a:r>
          </a:p>
        </p:txBody>
      </p:sp>
      <p:pic>
        <p:nvPicPr>
          <p:cNvPr id="5122" name="Picture 2" descr="3. r – predmeti – Izredne razmere">
            <a:extLst>
              <a:ext uri="{FF2B5EF4-FFF2-40B4-BE49-F238E27FC236}">
                <a16:creationId xmlns:a16="http://schemas.microsoft.com/office/drawing/2014/main" id="{BE5874FF-7894-4852-927E-C6976525E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02" y="2070569"/>
            <a:ext cx="6370763" cy="37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3368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70DED5-7F16-4384-9FB5-61C454E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PONARODELE PESMI – nova snov!!!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664AAE-F4F4-4A71-9817-4C7AC8E6A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3141"/>
            <a:ext cx="8596668" cy="5144494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Ponarodele pesmi so tiste, kjer sicer lahko poznamo avtorja, a se pesem prenaša po ustnem izročilu in se hitro širi med ljudmi. S časoma se lahko avtor pozabi…</a:t>
            </a:r>
          </a:p>
          <a:p>
            <a:r>
              <a:rPr lang="sl-SI" dirty="0"/>
              <a:t>Poznamo še nekaj poznanih ponarodelih pesmi. Pa jim prisluhni na posnetku:</a:t>
            </a:r>
          </a:p>
          <a:p>
            <a:r>
              <a:rPr lang="sl-SI" dirty="0">
                <a:hlinkClick r:id="rId4"/>
              </a:rPr>
              <a:t>https://www.youtube.com/watch?v=FsPCTxKdjT0&amp;t=40s</a:t>
            </a:r>
            <a:endParaRPr lang="sl-SI" dirty="0"/>
          </a:p>
          <a:p>
            <a:r>
              <a:rPr lang="sl-SI" dirty="0">
                <a:hlinkClick r:id="rId5"/>
              </a:rPr>
              <a:t>https://www.youtube.com/watch?v=aonHwytTSkg</a:t>
            </a:r>
            <a:endParaRPr lang="sl-SI" dirty="0"/>
          </a:p>
          <a:p>
            <a:r>
              <a:rPr lang="sl-SI" dirty="0">
                <a:hlinkClick r:id="rId6"/>
              </a:rPr>
              <a:t>https://www.youtube.com/watch?v=5QxfWyIklwQ</a:t>
            </a:r>
            <a:endParaRPr lang="sl-SI" dirty="0"/>
          </a:p>
          <a:p>
            <a:r>
              <a:rPr lang="sl-SI" dirty="0">
                <a:hlinkClick r:id="rId7"/>
              </a:rPr>
              <a:t>https://www.youtube.com/watch?v=wNJB82P7GnI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Ali si mogoče na drugem posnetku koga prepoznal/a?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8E9D7B65-51B7-4084-96A2-851E71AC1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3480" y="1955448"/>
            <a:ext cx="487363" cy="487363"/>
          </a:xfrm>
          <a:prstGeom prst="rect">
            <a:avLst/>
          </a:prstGeom>
        </p:spPr>
      </p:pic>
      <p:pic>
        <p:nvPicPr>
          <p:cNvPr id="6" name="Slika 5" descr="Casino Lichtspiele Eckental : Immer bestens informiert :">
            <a:extLst>
              <a:ext uri="{FF2B5EF4-FFF2-40B4-BE49-F238E27FC236}">
                <a16:creationId xmlns:a16="http://schemas.microsoft.com/office/drawing/2014/main" id="{9D0EA7B0-79C5-478B-9BDF-0609EC004DE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09" y="6312521"/>
            <a:ext cx="655320" cy="43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07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372E44-1DF8-44D8-92FB-8428D9C4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F966CB-1986-4401-A9FC-0CB56848A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dirty="0"/>
              <a:t>HVALA ZA VAŠO POZORNOST IN</a:t>
            </a:r>
          </a:p>
          <a:p>
            <a:pPr marL="0" indent="0" algn="ctr">
              <a:buNone/>
            </a:pPr>
            <a:r>
              <a:rPr lang="sl-SI" sz="2400" dirty="0"/>
              <a:t>LEP POZDRAV</a:t>
            </a:r>
          </a:p>
          <a:p>
            <a:pPr marL="0" indent="0" algn="ctr">
              <a:buNone/>
            </a:pPr>
            <a:endParaRPr lang="sl-SI" sz="2400" dirty="0"/>
          </a:p>
        </p:txBody>
      </p:sp>
      <p:pic>
        <p:nvPicPr>
          <p:cNvPr id="5" name="Slika 4" descr="fun-facts-you-never-knew-about-your-smile – Medihip.si">
            <a:extLst>
              <a:ext uri="{FF2B5EF4-FFF2-40B4-BE49-F238E27FC236}">
                <a16:creationId xmlns:a16="http://schemas.microsoft.com/office/drawing/2014/main" id="{1BF5993B-02DB-4A56-85A3-E7963EBB2C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3" y="3335475"/>
            <a:ext cx="4964263" cy="270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678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478</Words>
  <Application>Microsoft Office PowerPoint</Application>
  <PresentationFormat>Širokozaslonsko</PresentationFormat>
  <Paragraphs>51</Paragraphs>
  <Slides>8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Gladko</vt:lpstr>
      <vt:lpstr>PRISPELI SMO NA GORENJSKO</vt:lpstr>
      <vt:lpstr>V INTERAKTIVNEM GRADIVU</vt:lpstr>
      <vt:lpstr>PESEM: Zakrivljeno palico v roki</vt:lpstr>
      <vt:lpstr>LUDSKA PESEM</vt:lpstr>
      <vt:lpstr>UMETNA PESEM</vt:lpstr>
      <vt:lpstr>PRIMER UMETNE PESMI</vt:lpstr>
      <vt:lpstr>PONARODELE PESMI – nova snov!!!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PRISPELI SMO NA GORENJSKO</dc:title>
  <dc:creator>Uporabnik</dc:creator>
  <cp:lastModifiedBy>Uporabnik</cp:lastModifiedBy>
  <cp:revision>15</cp:revision>
  <dcterms:created xsi:type="dcterms:W3CDTF">2020-11-27T10:55:27Z</dcterms:created>
  <dcterms:modified xsi:type="dcterms:W3CDTF">2020-11-27T12:53:43Z</dcterms:modified>
</cp:coreProperties>
</file>