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C2A865-E6F0-4993-B9AF-D9D88003B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6C040EB-811B-4684-92C1-9253C6E2D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6C0AB4E-4FFE-4308-BE83-B81BE40A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EC6-BBB0-46AB-8D04-A25F522B1634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8C1635C-5EBF-4A67-A0AC-4FA7DA7C3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F240638-6F6E-4A14-A256-EF1CE8D2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BAF7-C7AF-4D24-94AD-D8C8EFE90D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207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3A0547-F8CC-4A97-8756-5A27846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9886917-E4AA-4ADC-9EFC-4E552E9E5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0E33E39-6023-4EB8-A962-527F7FB59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EC6-BBB0-46AB-8D04-A25F522B1634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B441AE7-23EF-4E20-BE0E-F1EF4588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91D4495-9118-47A0-8569-FAF961C4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BAF7-C7AF-4D24-94AD-D8C8EFE90D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80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087CADD-8008-4CCE-9428-EE9B8F635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378D4B9-8DB1-4110-A4DD-970DD903A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1F6C0BA-32FD-4CC9-96C2-9B5E9515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EC6-BBB0-46AB-8D04-A25F522B1634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F165C37-6DE3-4153-BB86-392419A0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DEB7E0F-88EA-4016-B27C-B13BDB28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BAF7-C7AF-4D24-94AD-D8C8EFE90D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016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1F2438-D545-4DB0-8AC3-DDAEC4B8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0768D3-8A1D-4640-96C1-CBF62CADE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256245-B8A1-4AE7-9933-B2593E45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EC6-BBB0-46AB-8D04-A25F522B1634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48CC67-D0A8-461C-B821-967407AE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04FA9C6-B528-4E15-8156-0F07BC60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BAF7-C7AF-4D24-94AD-D8C8EFE90D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347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4B7EA-4364-4E76-9B68-892A0E61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F712546-2D11-4559-B67F-BAF45A7E7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9CD11B8-550F-4960-9FCF-48031F0C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EC6-BBB0-46AB-8D04-A25F522B1634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277FA15-E1F7-4504-B195-E5848197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40C0A3-AEC8-4CFC-91CC-86D76C26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BAF7-C7AF-4D24-94AD-D8C8EFE90D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754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8BE439-022D-48E5-92EF-53E1D944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CE1517-5FFC-46EA-B2FE-5EAE401D3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4E2084C-76EE-479D-872C-24842E2CE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53ABC8A-A688-457F-BF80-F97159B6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EC6-BBB0-46AB-8D04-A25F522B1634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B4D9803-43F8-4FC1-9AFA-3DC426C8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A78F64C-E5A4-4D7E-8210-4A95E1B6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BAF7-C7AF-4D24-94AD-D8C8EFE90D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531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7E01A9-4379-4257-AC26-C58593BB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34B6BF2-6414-43B9-8D9A-228A67DB9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80A5BA2-89D2-4346-BE15-EB42EF29C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F45A68B-DD62-4997-A400-954D256A5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1BFB485-6DE0-4842-BD6F-9280B8BEB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F850E72-6646-47C9-9AC4-3A5630DCE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EC6-BBB0-46AB-8D04-A25F522B1634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81C8CEA-59AA-4B7F-837A-DB6A6C04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DD6BD87-5382-41EC-A130-A9BCB676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BAF7-C7AF-4D24-94AD-D8C8EFE90D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767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510B07-DF88-45A6-A222-290C3A27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D0CEAA0-B0C7-44AE-971E-74A4D7A1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EC6-BBB0-46AB-8D04-A25F522B1634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311E89C-E40D-48B2-BF6A-4BB9CEEF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3A5C95E-3D94-4491-8E5C-2856415C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BAF7-C7AF-4D24-94AD-D8C8EFE90D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785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5BE0D19-B487-4F90-872B-37EFF34D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EC6-BBB0-46AB-8D04-A25F522B1634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180A058-C917-4BAF-A5DA-EA7CFC8D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0C9F5BD-730E-4659-84AB-4427C0FA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BAF7-C7AF-4D24-94AD-D8C8EFE90D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056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4F95CB-82D6-4623-A4FE-C8C4F605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19C70E-A1C9-4EEA-827B-5E9BD4EB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9041AA2-D7A2-4B61-B67E-A20FE545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427DCB4-2947-4ABE-AC22-A2D988C5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EC6-BBB0-46AB-8D04-A25F522B1634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249D9C4-A095-4D24-9593-7C8F8264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71D7ECA-C8C2-45D3-BB81-BA37C793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BAF7-C7AF-4D24-94AD-D8C8EFE90D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033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495F92-46B4-4554-9C73-44BBCC6E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60CDBD7-7E49-4501-85AB-9021A643B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AA5754A-B288-45E6-BA6E-32E83770B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63EA559-678C-4400-9E6B-8E3C2B2C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EC6-BBB0-46AB-8D04-A25F522B1634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616EBB3-A3FE-4CD3-8894-2570EAE4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DE147C9-46EB-40C1-8B99-4BBAF88A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BAF7-C7AF-4D24-94AD-D8C8EFE90D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707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D663052-DF4C-49C9-AAA6-08C923B5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6C12454-FC09-47A3-B5FD-B7564B40A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D5A4CC6-72CA-47D2-B371-346B90AF7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A9EC6-BBB0-46AB-8D04-A25F522B1634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10AB9D0-CFAE-46BA-A59C-342CA9305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7F88BD1-BB2A-483F-A5CB-F5FF2A814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3BAF7-C7AF-4D24-94AD-D8C8EFE90D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6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POMOČKI: delovni zvezek 1. UVODNI DEL • Katere ljudske pesmi poznaš? •  Zapoj svoji družini Lepa Anka kolo vodi, Marko">
            <a:extLst>
              <a:ext uri="{FF2B5EF4-FFF2-40B4-BE49-F238E27FC236}">
                <a16:creationId xmlns:a16="http://schemas.microsoft.com/office/drawing/2014/main" id="{A83B1154-703E-41CF-AA2D-AA79C0B23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177">
            <a:off x="986606" y="1942530"/>
            <a:ext cx="2317487" cy="29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4F029B4A-9551-407E-90E2-561E03FAD88D}"/>
              </a:ext>
            </a:extLst>
          </p:cNvPr>
          <p:cNvSpPr/>
          <p:nvPr/>
        </p:nvSpPr>
        <p:spPr>
          <a:xfrm>
            <a:off x="1416205" y="157179"/>
            <a:ext cx="89098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l-SI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SLOVENSKA LJUDSKA</a:t>
            </a:r>
          </a:p>
          <a:p>
            <a:pPr algn="ctr"/>
            <a:r>
              <a:rPr lang="sl-SI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GLASBENA ZAPUŠČINA</a:t>
            </a:r>
          </a:p>
        </p:txBody>
      </p:sp>
      <p:pic>
        <p:nvPicPr>
          <p:cNvPr id="1028" name="Picture 4" descr="Slovenske Ljudske Pesmi - Čuk Se Je Oženil">
            <a:extLst>
              <a:ext uri="{FF2B5EF4-FFF2-40B4-BE49-F238E27FC236}">
                <a16:creationId xmlns:a16="http://schemas.microsoft.com/office/drawing/2014/main" id="{0FD1AEE9-6F58-4A56-B3BE-71B67353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455">
            <a:off x="8363269" y="2350966"/>
            <a:ext cx="2940451" cy="255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ovenske Ljudske Pesmi In Glasbila = Slovene Folk Songs And Instruments (Slovenske  Ljudske Pripovedne Pesmi, Glasbila In Zvočila) | Discogs">
            <a:extLst>
              <a:ext uri="{FF2B5EF4-FFF2-40B4-BE49-F238E27FC236}">
                <a16:creationId xmlns:a16="http://schemas.microsoft.com/office/drawing/2014/main" id="{11332C38-8B20-42E3-B5FF-E68042D52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17" y="191150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0787C3D7-CEDF-4574-8D03-343CB1547E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14553" y="51337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5A1F438-99B6-4F21-BB9E-AC853BC8C0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835542"/>
            <a:ext cx="7017489" cy="474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ČUKOVA ŽENITEV">
            <a:hlinkClick r:id="" action="ppaction://media"/>
            <a:extLst>
              <a:ext uri="{FF2B5EF4-FFF2-40B4-BE49-F238E27FC236}">
                <a16:creationId xmlns:a16="http://schemas.microsoft.com/office/drawing/2014/main" id="{862F0187-19C3-46A3-AEF5-35FD1F762F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8799" y="781049"/>
            <a:ext cx="1600201" cy="1600201"/>
          </a:xfrm>
          <a:prstGeom prst="rect">
            <a:avLst/>
          </a:prstGeom>
        </p:spPr>
      </p:pic>
      <p:pic>
        <p:nvPicPr>
          <p:cNvPr id="1026" name="Picture 2" descr="erimas://založba">
            <a:extLst>
              <a:ext uri="{FF2B5EF4-FFF2-40B4-BE49-F238E27FC236}">
                <a16:creationId xmlns:a16="http://schemas.microsoft.com/office/drawing/2014/main" id="{B06E75FF-E0DC-422C-97FD-B24F190FE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/>
          <a:stretch/>
        </p:blipFill>
        <p:spPr bwMode="auto">
          <a:xfrm>
            <a:off x="8810624" y="2662239"/>
            <a:ext cx="24003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8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A059109-B32A-47E9-BE70-401AF9F7ECA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4" y="482451"/>
            <a:ext cx="5628168" cy="617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AJ SI JE ČUK ZMISLU">
            <a:hlinkClick r:id="" action="ppaction://media"/>
            <a:extLst>
              <a:ext uri="{FF2B5EF4-FFF2-40B4-BE49-F238E27FC236}">
                <a16:creationId xmlns:a16="http://schemas.microsoft.com/office/drawing/2014/main" id="{EB40AA90-0ECE-4568-8DFF-2CCD00887C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5777" y="437707"/>
            <a:ext cx="1913860" cy="1913860"/>
          </a:xfrm>
          <a:prstGeom prst="rect">
            <a:avLst/>
          </a:prstGeom>
        </p:spPr>
      </p:pic>
      <p:pic>
        <p:nvPicPr>
          <p:cNvPr id="2050" name="Picture 2" descr="Gnezdilnice">
            <a:extLst>
              <a:ext uri="{FF2B5EF4-FFF2-40B4-BE49-F238E27FC236}">
                <a16:creationId xmlns:a16="http://schemas.microsoft.com/office/drawing/2014/main" id="{D5028F33-DEDB-4302-B02F-F93BC3D0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08" y="2826704"/>
            <a:ext cx="4137837" cy="32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1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</Words>
  <Application>Microsoft Office PowerPoint</Application>
  <PresentationFormat>Širokozaslonsko</PresentationFormat>
  <Paragraphs>2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SLOVENSKA LJUDSKA GLASBENA ZAPUŠČINA</dc:title>
  <dc:creator>Mojca Jerončič</dc:creator>
  <cp:lastModifiedBy>Mojca Jerončič</cp:lastModifiedBy>
  <cp:revision>10</cp:revision>
  <dcterms:created xsi:type="dcterms:W3CDTF">2020-11-12T17:23:56Z</dcterms:created>
  <dcterms:modified xsi:type="dcterms:W3CDTF">2020-11-12T18:44:45Z</dcterms:modified>
</cp:coreProperties>
</file>