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6" r:id="rId3"/>
    <p:sldId id="293" r:id="rId4"/>
    <p:sldId id="300" r:id="rId5"/>
    <p:sldId id="294" r:id="rId6"/>
    <p:sldId id="311" r:id="rId7"/>
    <p:sldId id="313" r:id="rId8"/>
    <p:sldId id="310" r:id="rId9"/>
    <p:sldId id="31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758" autoAdjust="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7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sl-SI" smtClean="0"/>
              <a:t>27. 11. 2020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sl-SI" smtClean="0"/>
              <a:t>27. 11. 2020</a:t>
            </a:fld>
            <a:endParaRPr lang="sl-SI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70458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38809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sl-SI" smtClean="0"/>
              <a:t>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28435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Prostoročno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" name="Prostoročno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" name="Prostoročno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" name="Prostoročno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" name="Prostoročno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" name="Prostoročno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" name="Prostoročno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" name="Prostoročno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" name="Prostoročno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" name="Prostoročno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" name="Prostoročno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" name="Prostoročno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" name="Prostoročno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" name="Prostoročno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" name="Prostoročno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" name="Prostoročno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" name="Prostoročno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" name="Prostoročno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" name="Prostoročno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" name="Prostoročno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" name="Prostoročno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6" name="Prostoročno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7" name="Prostoročno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8" name="Prostoročno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" name="Prostoročno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" name="Prostoročno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1" name="Prostoročno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" name="Prostoročno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" name="Prostoročno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4" name="Prostoročno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5" name="Prostoročno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6" name="Prostoročno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7" name="Prostoročno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8" name="Prostoročno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9" name="Prostoročno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40" name="Skupina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Prostoročn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2" name="Prostoročn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3" name="Prostoročn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4" name="Prostoročn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5" name="Prostoročn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6" name="Prostoročn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7" name="Prostoročn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8" name="Prostoročn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49" name="Prostoročno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grpSp>
        <p:nvGrpSpPr>
          <p:cNvPr id="50" name="Skupina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Prostoročno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2" name="Prostoročno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3" name="Prostoročno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4" name="Prostoročno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5" name="Prostoročno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6" name="Prostoročno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7" name="Prostoročno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8" name="Prostoročno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59" name="Prostoročno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60" name="Prostoročno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grpSp>
        <p:nvGrpSpPr>
          <p:cNvPr id="61" name="Skupina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Prostoročno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3" name="Prostoročno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4" name="Prostoročno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5" name="Prostoročno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6" name="Prostoročno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7" name="Prostoročno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8" name="Prostoročno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9" name="Prostoročno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0" name="Prostoročno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1" name="Prostoročno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2" name="Prostoročno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3" name="Prostoročno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4" name="Prostoročno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5" name="Prostoročno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6" name="Prostoročno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7" name="Prostoročno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8" name="Prostoročno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9" name="Prostoročno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0" name="Prostoročno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81" name="Skupina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Prostoročno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3" name="Prostoročno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4" name="Prostoročno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5" name="Prostoročno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6" name="Prostoročno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87" name="Skupina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9" name="Prostoročn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0" name="Prostoročn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1" name="Prostoročn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2" name="Prostoročn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3" name="Prostoročn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94" name="Skupina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Prostoročno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6" name="Prostoročno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7" name="Prostoročno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8" name="Prostoročno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99" name="Skupina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Prostoročn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1" name="Prostoročn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2" name="Prostoročn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3" name="Prostoročn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4" name="Prostoročn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5" name="Prostoročn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106" name="Skupina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Prostoročn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8" name="Prostoročn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9" name="Prostoročn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0" name="Prostoročn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1" name="Prostoročn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2" name="Prostoročn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3" name="Prostoročn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4" name="Prostoročn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115" name="Prostoročno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116" name="Prostoročno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grpSp>
        <p:nvGrpSpPr>
          <p:cNvPr id="117" name="Skupina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Prostoročno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9" name="Prostoročno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0" name="Prostoročno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1" name="Prostoročno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2" name="Prostoročno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3" name="Prostoročno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4" name="Prostoročno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5" name="Prostoročno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6" name="Prostoročno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7" name="Prostoročno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8" name="Prostoročno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9" name="Prostoročno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0" name="Prostoročno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1" name="Prostoročno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2" name="Prostoročno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3" name="Prostoročno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4" name="Prostoročno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5" name="Prostoročno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6" name="Prostoročno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7" name="Prostoročno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8" name="Prostoročno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9" name="Prostoročno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0" name="Prostoročno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1" name="Prostoročno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2" name="Prostoročno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3" name="Prostoročno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4" name="Prostoročno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5" name="Prostoročno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146" name="Skupina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Prostoročno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8" name="Prostoročno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9" name="Prostoročno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0" name="Prostoročno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1" name="Prostoročno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2" name="Prostoročno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3" name="Prostoročno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4" name="Prostoročno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5" name="Prostoročno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6" name="Prostoročno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7" name="Prostoročno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8" name="Prostoročno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9" name="Prostoročno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0" name="Prostoročno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1" name="Prostoročno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2" name="Prostoročno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3" name="Prostoročno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4" name="Prostoročno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5" name="Prostoročno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6" name="Prostoročno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7" name="Prostoročno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8" name="Prostoročno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9" name="Prostoročno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0" name="Prostoročno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171" name="Skupina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Prostoročno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3" name="Prostoročno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4" name="Prostoročno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5" name="Prostoročno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6" name="Prostoročno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7" name="Prostoročno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8" name="Prostoročno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9" name="Prostoročno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sl-SI" smtClean="0"/>
              <a:t>27. 11. 2020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sl-SI" smtClean="0"/>
              <a:t>27. 11. 2020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sl-SI" smtClean="0"/>
              <a:t>27. 11. 2020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sl-SI" smtClean="0"/>
              <a:t>27. 11. 2020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sl-SI" smtClean="0"/>
              <a:t>27. 11. 2020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sl-SI" smtClean="0"/>
              <a:t>27. 11. 2020</a:t>
            </a:fld>
            <a:endParaRPr lang="sl-SI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ročno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7" name="Prostoročno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8" name="Prostoročno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grpSp>
        <p:nvGrpSpPr>
          <p:cNvPr id="9" name="Skupina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Prostoročno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" name="Prostoročn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" name="Prostoročno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" name="Prostoročn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" name="Prostoro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" name="Prostoročn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" name="Prostoročno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" name="Prostoročn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" name="Prostoročn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" name="Prostoročno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" name="Prostoročn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" name="Prostoro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" name="Prostoro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" name="Prostoro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" name="Prostoro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" name="Prostoro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6" name="Prostoro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7" name="Prostoro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8" name="Prostoro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" name="Prostoro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" name="Prostoro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1" name="Prostoro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" name="Prostoročno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" name="Prostoročno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4" name="Prostoro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5" name="Prostoro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6" name="Prostoro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7" name="Prostoro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8" name="Prostoro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9" name="Prostoro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0" name="Prostoro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1" name="Prostoro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2" name="Prostoro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3" name="Prostoro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4" name="Prostoro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5" name="Prostoro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6" name="Prostoro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7" name="Prostoro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8" name="Prostoro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9" name="Prostoro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0" name="Prostoro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1" name="Prostoro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2" name="Prostoro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3" name="Prostoro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4" name="Prostoro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5" name="Prostoro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6" name="Prostoro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7" name="Prostoro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8" name="Prostoro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9" name="Prostoro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0" name="Prostoro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1" name="Prostoro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2" name="Prostoro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3" name="Prostoro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4" name="Prostoro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5" name="Prostoro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6" name="Prostoro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7" name="Prostoro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8" name="Prostoro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9" name="Prostoro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0" name="Prostoro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1" name="Prostoro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2" name="Prostoro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3" name="Prostoro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4" name="Prostoro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5" name="Prostoro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6" name="Prostoro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7" name="Prostoro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8" name="Prostoro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9" name="Prostoro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0" name="Prostoro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1" name="Prostoro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2" name="Prostoro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3" name="Prostoro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4" name="Prostoro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5" name="Prostoro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6" name="Prostoro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7" name="Prostoro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8" name="Prostoro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9" name="Prostoro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0" name="Prostoro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1" name="Prostoro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2" name="Prostoro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93" name="Skupina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Prostoročno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5" name="Prostoročno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6" name="Prostoročno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7" name="Prostoročno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8" name="Prostoro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9" name="Prostoročno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0" name="Prostoročno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1" name="Prostoročno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2" name="Prostoročno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3" name="Prostoročno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4" name="Prostoročno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5" name="Prostoro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6" name="Prostoro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7" name="Prostoro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8" name="Prostoro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9" name="Prostoro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0" name="Prostoro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1" name="Prostoro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2" name="Prostoro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3" name="Prostoro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4" name="Prostoro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5" name="Prostoro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6" name="Prostoročn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7" name="Prostoročno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8" name="Prostoro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9" name="Prostoro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0" name="Prostoro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1" name="Prostoro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2" name="Prostoro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3" name="Prostoro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4" name="Prostoro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5" name="Prostoro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6" name="Prostoro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7" name="Prostoro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8" name="Prostoro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9" name="Prostoro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0" name="Prostoro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1" name="Prostoro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2" name="Prostoro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3" name="Prostoro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4" name="Prostoro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5" name="Prostoro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6" name="Prostoro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7" name="Prostoro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8" name="Prostoro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9" name="Prostoro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0" name="Prostoro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1" name="Prostoro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2" name="Prostoro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3" name="Prostoro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4" name="Prostoro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5" name="Prostoro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6" name="Prostoro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7" name="Prostoro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8" name="Prostoro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9" name="Prostoro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0" name="Prostoro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1" name="Prostoro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2" name="Prostoro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3" name="Prostoro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4" name="Prostoro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5" name="Prostoro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6" name="Prostoro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7" name="Prostoro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8" name="Prostoro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9" name="Prostoro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0" name="Prostoro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1" name="Prostoro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2" name="Prostoro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3" name="Prostoro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4" name="Prostoro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5" name="Prostoro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6" name="Prostoro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7" name="Prostoro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8" name="Prostoro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9" name="Prostoro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0" name="Prostoro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1" name="Prostoro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2" name="Prostoro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3" name="Prostoro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4" name="Prostoro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5" name="Prostoro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6" name="Prostoro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177" name="Skupina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Prostoročno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9" name="Prostoročn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0" name="Prostoročno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1" name="Prostoročn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2" name="Prostoro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3" name="Prostoročn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4" name="Prostoročno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5" name="Prostoročn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6" name="Prostoročn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7" name="Prostoročno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8" name="Prostoročn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9" name="Prostoro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0" name="Prostoro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1" name="Prostoro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2" name="Prostoro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3" name="Prostoro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4" name="Prostoro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5" name="Prostoro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6" name="Prostoro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7" name="Prostoro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8" name="Prostoro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9" name="Prostoro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0" name="Prostoročn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1" name="Prostoro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2" name="Prostoro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3" name="Prostoro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4" name="Prostoro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5" name="Prostoro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6" name="Prostoro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7" name="Prostoro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8" name="Prostoro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9" name="Prostoro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0" name="Prostoro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1" name="Prostoro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2" name="Prostoro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3" name="Prostoro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4" name="Prostoro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5" name="Prostoro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6" name="Prostoro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7" name="Prostoro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8" name="Prostoro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9" name="Prostoro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0" name="Prostoro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1" name="Prostoro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2" name="Prostoro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3" name="Prostoro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4" name="Prostoro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5" name="Prostoro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6" name="Prostoro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7" name="Prostoro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8" name="Prostoro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9" name="Prostoro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0" name="Prostoro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1" name="Prostoro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2" name="Prostoro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3" name="Prostoro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4" name="Prostoro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5" name="Prostoro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6" name="Prostoro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7" name="Prostoro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8" name="Prostoro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9" name="Prostoro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0" name="Prostoro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1" name="Prostoro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2" name="Prostoro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3" name="Prostoro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4" name="Prostoro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5" name="Prostoro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6" name="Prostoro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7" name="Prostoro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8" name="Prostoro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9" name="Prostoro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0" name="Prostoro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1" name="Prostoro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2" name="Prostoro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3" name="Prostoro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4" name="Prostoro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5" name="Prostoro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6" name="Prostoro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7" name="Prostoro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8" name="Prostoro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9" name="Prostoro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260" name="Skupina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Prostoročno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62" name="Prostoročno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63" name="Prostoročno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64" name="Prostoročno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65" name="Prostoročno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66" name="Prostoročno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67" name="Prostoročno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68" name="Prostoročno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69" name="Prostoročno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70" name="Prostoročno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71" name="Prostoročno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72" name="Prostoročno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73" name="Prostoročno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Prostoročno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75" name="Prostoročno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76" name="Prostoročno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77" name="Prostoročno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Prostoročno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79" name="Prostoročno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80" name="Prostoročno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81" name="Prostoročno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82" name="Prostoročno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83" name="Prostoročno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84" name="Prostoročno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Prostoročno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Prostoročno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87" name="Prostoročno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88" name="Prostoročno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289" name="Skupina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Prostoročno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1" name="Elipsa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2" name="Prostoročno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3" name="Prostoročno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4" name="Prostoročno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5" name="Prostoročno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6" name="Prostoročno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7" name="Prostoročno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8" name="Prostoročno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9" name="Prostoročno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0" name="Prostoročno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1" name="Prostoročno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2" name="Prostoročno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3" name="Prostoročno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4" name="Prostoročno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5" name="Prostoročno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6" name="Prostoročno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7" name="Prostoročno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8" name="Prostoročno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9" name="Prostoročno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310" name="Prostoročno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grpSp>
        <p:nvGrpSpPr>
          <p:cNvPr id="311" name="Skupina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Prostoročno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13" name="Prostoročno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14" name="Prostoročno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15" name="Prostoročno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16" name="Prostoročno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17" name="Prostoročno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18" name="Prostoročno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19" name="Prostoročno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0" name="Prostoročno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1" name="Prostoročno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2" name="Prostoročno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3" name="Prostoročno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4" name="Prostoročno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5" name="Prostoročno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6" name="Prostoročno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7" name="Prostoročno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8" name="Prostoročno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9" name="Prostoročno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0" name="Prostoročno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1" name="Prostoročno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2" name="Prostoročno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3" name="Prostoročno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4" name="Prostoročno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5" name="Prostoročno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6" name="Prostoročno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7" name="Prostoročno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8" name="Prostoročno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9" name="Prostoročno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40" name="Prostoročno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41" name="Prostoročno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42" name="Prostoročno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43" name="Prostoročno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44" name="Prostoročno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45" name="Prostoročno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46" name="Prostoročno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47" name="Prostoročno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348" name="Skupina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Skupina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Prostoročno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76" name="Prostoročno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77" name="Prostoročno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78" name="Prostoročno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79" name="Prostoročno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80" name="Prostoročno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81" name="Prostoročno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82" name="Prostoročno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83" name="Prostoročno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84" name="Prostoročno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85" name="Prostoročno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86" name="Prostoročno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87" name="Prostoročno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88" name="Prostoročno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89" name="Prostoročno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90" name="Prostoročno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91" name="Prostoročno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92" name="Prostoročno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93" name="Prostoročno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94" name="Prostoročno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95" name="Prostoročno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96" name="Prostoročno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97" name="Prostoročno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98" name="Prostoročno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99" name="Prostoročno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00" name="Prostoročno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01" name="Prostoročno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02" name="Prostoročno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03" name="Prostoročno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04" name="Prostoročno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05" name="Prostoročno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06" name="Prostoročno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07" name="Prostoročno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08" name="Prostoročno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09" name="Prostoročno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10" name="Prostoročno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11" name="Prostoročno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12" name="Prostoročno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13" name="Prostoročno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14" name="Prostoročno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15" name="Prostoročno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16" name="Prostoročno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17" name="Prostoročno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18" name="Prostoročno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19" name="Prostoročno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20" name="Prostoročno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21" name="Prostoročno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</p:grpSp>
        <p:grpSp>
          <p:nvGrpSpPr>
            <p:cNvPr id="350" name="Skupina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Prostoročno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67" name="Prostoročno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68" name="Prostoročno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69" name="Prostoročno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70" name="Prostoročno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71" name="Prostoročno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72" name="Prostoročno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73" name="Prostoročno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74" name="Prostoročno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</p:grpSp>
        <p:grpSp>
          <p:nvGrpSpPr>
            <p:cNvPr id="351" name="Skupina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Prostoročno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60" name="Prostoročno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61" name="Prostoročno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62" name="Prostoročno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63" name="Prostoročno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64" name="Prostoročno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65" name="Prostoročno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</p:grpSp>
        <p:grpSp>
          <p:nvGrpSpPr>
            <p:cNvPr id="352" name="Skupina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Prostoročno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54" name="Prostoročno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55" name="Prostoročno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56" name="Prostoročno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57" name="Prostoročno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58" name="Prostoročno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</p:grpSp>
      </p:grpSp>
      <p:grpSp>
        <p:nvGrpSpPr>
          <p:cNvPr id="422" name="Skupina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Prostoro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24" name="Prostoro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25" name="Prostoro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26" name="Prostoro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27" name="Prostoro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28" name="Prostoro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29" name="Prostoro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30" name="Prostoro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431" name="Skupina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Prostoro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33" name="Prostoro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34" name="Prostoro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35" name="Prostoro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36" name="Prostoro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37" name="Prostoro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38" name="Prostoro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39" name="Prostoro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440" name="Skupina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Prostoročno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42" name="Prostoročn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43" name="Prostoročno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44" name="Prostoročno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45" name="Prostoročn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46" name="Prostoročno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47" name="Prostoročn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48" name="Prostoročno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sl-SI" smtClean="0"/>
              <a:t>27. 11. 2020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sl-SI" smtClean="0"/>
              <a:t>27. 11. 2020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sl-SI" smtClean="0"/>
              <a:t>27. 11. 2020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sl-SI" smtClean="0"/>
              <a:t>27. 11. 2020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8" name="Prostoročno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9" name="Prostoročno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grpSp>
        <p:nvGrpSpPr>
          <p:cNvPr id="10" name="Skupina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Prostoročno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" name="Prostoročn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" name="Prostoročno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" name="Prostoročno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" name="Prostoročn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" name="Prostoročno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" name="Prostoročn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" name="Prostoročno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Prostoročno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" name="Prostoročno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" name="Prostoročno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" name="Prostoročno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" name="Prostoročno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" name="Prostoročno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26" name="Skupina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Prostoročno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8" name="Prostoročno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" name="Prostoročno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" name="Prostoročno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1" name="Prostoročno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" name="Prostoročno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" name="Prostoročno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34" name="Skupina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Prostoročno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6" name="Prostoročno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7" name="Prostoročno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8" name="Prostoročno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9" name="Prostoročno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0" name="Prostoročno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1" name="Prostoročno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2" name="Prostoročno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43" name="Skupina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Prostoročno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5" name="Prostoročno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6" name="Prostoročno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7" name="Prostoročno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8" name="Prostoročno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9" name="Prostoročno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0" name="Prostoročno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1" name="Prostoročno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52" name="Skupina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Prostoro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4" name="Prostoro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5" name="Prostoro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6" name="Prostoro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7" name="Prostoro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8" name="Prostoro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9" name="Prostoro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0" name="Prostoro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61" name="Skupina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Prostoročno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3" name="Prostoročno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4" name="Prostoročno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5" name="Prostoročno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6" name="Prostoročno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7" name="Prostoročno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8" name="Prostoročno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9" name="Prostoročno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</a:t>
            </a:r>
            <a:r>
              <a:rPr lang="sl-SI" noProof="0" dirty="0" smtClean="0"/>
              <a:t>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sl-SI" smtClean="0"/>
              <a:pPr/>
              <a:t>27. 11. 2020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ms.rokus-klett.si/?load=classroom_5231#classroom_classroom_523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495588" y="749853"/>
            <a:ext cx="9360418" cy="2263258"/>
          </a:xfrm>
        </p:spPr>
        <p:txBody>
          <a:bodyPr>
            <a:no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l-SI" sz="8000" b="0" i="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POTUJEMO PO SLOVENIJI</a:t>
            </a:r>
            <a:endParaRPr lang="sl-SI" sz="8000" b="0" i="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50374" y="3013111"/>
            <a:ext cx="1477780" cy="147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543284" y="219743"/>
            <a:ext cx="9144000" cy="5357004"/>
          </a:xfrm>
        </p:spPr>
        <p:txBody>
          <a:bodyPr>
            <a:normAutofit/>
          </a:bodyPr>
          <a:lstStyle/>
          <a:p>
            <a:pPr algn="ctr"/>
            <a:r>
              <a:rPr lang="sl-SI" sz="5000" dirty="0" smtClean="0">
                <a:latin typeface="Cooper Black" panose="0208090404030B020404" pitchFamily="18" charset="0"/>
              </a:rPr>
              <a:t>Dragi potniki iz 5. razreda!</a:t>
            </a:r>
          </a:p>
          <a:p>
            <a:endParaRPr lang="sl-SI" sz="2000" dirty="0" smtClean="0"/>
          </a:p>
          <a:p>
            <a:endParaRPr lang="sl-SI" sz="1500" dirty="0"/>
          </a:p>
          <a:p>
            <a:r>
              <a:rPr lang="sl-SI" sz="3000" dirty="0" smtClean="0"/>
              <a:t>Vaši stoli so se naenkrat spremenili v udobne sedeže na ekspresnem vlaku, ki vas bo popeljal po Sloveniji!</a:t>
            </a:r>
          </a:p>
          <a:p>
            <a:endParaRPr lang="sl-SI" sz="3000" dirty="0"/>
          </a:p>
          <a:p>
            <a:pPr algn="ctr"/>
            <a:r>
              <a:rPr lang="sl-SI" sz="4000" dirty="0" smtClean="0">
                <a:hlinkClick r:id="rId3"/>
              </a:rPr>
              <a:t>Vabljeni na glasbeno potovanje</a:t>
            </a:r>
            <a:r>
              <a:rPr lang="sl-SI" sz="4000" dirty="0" smtClean="0"/>
              <a:t>!</a:t>
            </a:r>
            <a:endParaRPr lang="sl-SI" sz="4000" dirty="0"/>
          </a:p>
        </p:txBody>
      </p:sp>
      <p:pic>
        <p:nvPicPr>
          <p:cNvPr id="1026" name="Picture 2" descr="http://rail.czechian.net/CZ_SK_FR/CZ_RAIL/680JPG/modr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1" b="18039"/>
          <a:stretch/>
        </p:blipFill>
        <p:spPr bwMode="auto">
          <a:xfrm>
            <a:off x="1984374" y="3838755"/>
            <a:ext cx="8011236" cy="301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2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50141" y="365023"/>
            <a:ext cx="9144001" cy="1365455"/>
          </a:xfrm>
        </p:spPr>
        <p:txBody>
          <a:bodyPr>
            <a:noAutofit/>
          </a:bodyPr>
          <a:lstStyle/>
          <a:p>
            <a:pPr algn="ctr"/>
            <a:r>
              <a:rPr lang="sl-SI" sz="5000" dirty="0" smtClean="0">
                <a:latin typeface="Cooper Black" panose="0208090404030B020404" pitchFamily="18" charset="0"/>
              </a:rPr>
              <a:t>Kaj bomo spoznali med</a:t>
            </a:r>
            <a:br>
              <a:rPr lang="sl-SI" sz="5000" dirty="0" smtClean="0">
                <a:latin typeface="Cooper Black" panose="0208090404030B020404" pitchFamily="18" charset="0"/>
              </a:rPr>
            </a:br>
            <a:r>
              <a:rPr lang="sl-SI" sz="5000" dirty="0" smtClean="0">
                <a:latin typeface="Cooper Black" panose="0208090404030B020404" pitchFamily="18" charset="0"/>
              </a:rPr>
              <a:t>našim potovanjem?</a:t>
            </a:r>
            <a:endParaRPr lang="sl-SI" sz="5000" dirty="0">
              <a:latin typeface="Cooper Black" panose="0208090404030B020404" pitchFamily="18" charset="0"/>
            </a:endParaRP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65239" y="2035277"/>
            <a:ext cx="9427548" cy="369201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4000" dirty="0" smtClean="0"/>
              <a:t>Slovenske pokrajine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4000" dirty="0" smtClean="0"/>
              <a:t>Slovenske ljudske pesmi, ki so jih pele naše babice in prababice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4000" dirty="0" smtClean="0"/>
              <a:t>Slovenska ljudska glasbila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4000" dirty="0" smtClean="0"/>
              <a:t>Slovenske ljudske plese</a:t>
            </a:r>
            <a:endParaRPr lang="sl-SI" sz="4000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09940" y="3881283"/>
            <a:ext cx="1763843" cy="176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1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07690" y="288102"/>
            <a:ext cx="6962747" cy="3507549"/>
          </a:xfrm>
        </p:spPr>
        <p:txBody>
          <a:bodyPr>
            <a:normAutofit/>
          </a:bodyPr>
          <a:lstStyle/>
          <a:p>
            <a:r>
              <a:rPr lang="sl-SI" sz="8000" b="1" dirty="0" smtClean="0">
                <a:latin typeface="Candara" panose="020E0502030303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NAJ SE POTOVANJE ZAČNE!</a:t>
            </a:r>
            <a:endParaRPr lang="sl-SI" sz="8000" b="1" dirty="0">
              <a:latin typeface="Candara" panose="020E0502030303020204" pitchFamily="34" charset="0"/>
              <a:ea typeface="Adobe Kaiti Std R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5122" name="Picture 2" descr="http://www.wikihow.com/images/0/09/Draw-a-Train-Step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5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890" y="4163738"/>
            <a:ext cx="5388180" cy="359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1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ctrTitle"/>
          </p:nvPr>
        </p:nvSpPr>
        <p:spPr>
          <a:xfrm>
            <a:off x="1459247" y="-389616"/>
            <a:ext cx="9360418" cy="2263258"/>
          </a:xfrm>
        </p:spPr>
        <p:txBody>
          <a:bodyPr>
            <a:normAutofit/>
          </a:bodyPr>
          <a:lstStyle/>
          <a:p>
            <a:r>
              <a:rPr lang="sl-SI" dirty="0" smtClean="0"/>
              <a:t>Naučimo se novo pesem: </a:t>
            </a:r>
            <a:r>
              <a:rPr lang="sl-SI" b="1" dirty="0" smtClean="0"/>
              <a:t>Z vlakom</a:t>
            </a:r>
            <a:endParaRPr lang="sl-SI" b="1" dirty="0"/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2441444" y="2082187"/>
            <a:ext cx="9602810" cy="2609733"/>
          </a:xfrm>
        </p:spPr>
        <p:txBody>
          <a:bodyPr>
            <a:normAutofit/>
          </a:bodyPr>
          <a:lstStyle/>
          <a:p>
            <a:r>
              <a:rPr lang="sl-SI" dirty="0" smtClean="0"/>
              <a:t>Najdeš jo v </a:t>
            </a:r>
            <a:r>
              <a:rPr lang="sl-SI" b="1" dirty="0" smtClean="0"/>
              <a:t>SDZ, </a:t>
            </a:r>
            <a:r>
              <a:rPr lang="sl-SI" b="1" dirty="0" err="1" smtClean="0"/>
              <a:t>str</a:t>
            </a:r>
            <a:r>
              <a:rPr lang="sl-SI" b="1" dirty="0" smtClean="0"/>
              <a:t>: 27 </a:t>
            </a:r>
            <a:r>
              <a:rPr lang="sl-SI" dirty="0" smtClean="0"/>
              <a:t>in v </a:t>
            </a:r>
            <a:r>
              <a:rPr lang="sl-SI" b="1" dirty="0" smtClean="0"/>
              <a:t>interaktivnem gradivu </a:t>
            </a:r>
          </a:p>
          <a:p>
            <a:r>
              <a:rPr lang="sl-SI" b="1" dirty="0" smtClean="0"/>
              <a:t>v zavihku 3-1</a:t>
            </a:r>
            <a:endParaRPr lang="sl-SI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19508" t="13521" r="20122" b="7142"/>
          <a:stretch/>
        </p:blipFill>
        <p:spPr>
          <a:xfrm>
            <a:off x="916696" y="4062334"/>
            <a:ext cx="3799007" cy="2660755"/>
          </a:xfrm>
          <a:prstGeom prst="rect">
            <a:avLst/>
          </a:prstGeom>
        </p:spPr>
      </p:pic>
      <p:sp>
        <p:nvSpPr>
          <p:cNvPr id="6" name="Oblaček s puščico navzdol 5"/>
          <p:cNvSpPr/>
          <p:nvPr/>
        </p:nvSpPr>
        <p:spPr>
          <a:xfrm>
            <a:off x="5666282" y="4497049"/>
            <a:ext cx="2848131" cy="2360951"/>
          </a:xfrm>
          <a:prstGeom prst="downArrow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NAVODILA, KAKO V INTERAKTIVNEM GRADIVU NAJDEŠ PESEM…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3828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67" t="4873" r="8947"/>
          <a:stretch/>
        </p:blipFill>
        <p:spPr>
          <a:xfrm>
            <a:off x="-104931" y="0"/>
            <a:ext cx="12296931" cy="68580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10657730" y="78910"/>
            <a:ext cx="1534270" cy="8654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Oblaček s puščico navzgor 5"/>
          <p:cNvSpPr/>
          <p:nvPr/>
        </p:nvSpPr>
        <p:spPr>
          <a:xfrm>
            <a:off x="9054059" y="1023290"/>
            <a:ext cx="3242872" cy="2771307"/>
          </a:xfrm>
          <a:prstGeom prst="upArrowCallout">
            <a:avLst>
              <a:gd name="adj1" fmla="val 25000"/>
              <a:gd name="adj2" fmla="val 25000"/>
              <a:gd name="adj3" fmla="val 27164"/>
              <a:gd name="adj4" fmla="val 64977"/>
            </a:avLst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 smtClean="0"/>
              <a:t>VNESI ŠTEVILKI 3-1</a:t>
            </a:r>
            <a:endParaRPr lang="sl-SI" sz="3200" dirty="0"/>
          </a:p>
        </p:txBody>
      </p:sp>
      <p:sp>
        <p:nvSpPr>
          <p:cNvPr id="7" name="Pravokotnik 6"/>
          <p:cNvSpPr/>
          <p:nvPr/>
        </p:nvSpPr>
        <p:spPr>
          <a:xfrm>
            <a:off x="2400648" y="4128752"/>
            <a:ext cx="1534270" cy="8654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Oblaček s puščico levo 9"/>
          <p:cNvSpPr/>
          <p:nvPr/>
        </p:nvSpPr>
        <p:spPr>
          <a:xfrm>
            <a:off x="3934918" y="2965034"/>
            <a:ext cx="3949908" cy="3192905"/>
          </a:xfrm>
          <a:prstGeom prst="leftArrowCallout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 smtClean="0"/>
              <a:t>KLIKNI NA VIOLINSKI KLJUČ</a:t>
            </a:r>
            <a:endParaRPr lang="sl-SI" sz="3600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3"/>
          <a:srcRect l="8793" t="6170" r="11597"/>
          <a:stretch/>
        </p:blipFill>
        <p:spPr>
          <a:xfrm>
            <a:off x="1066661" y="402719"/>
            <a:ext cx="10358204" cy="6506356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>
          <a:xfrm>
            <a:off x="-70092" y="297788"/>
            <a:ext cx="3237875" cy="16788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 smtClean="0"/>
              <a:t>ODPRE SE TI PESEM Z VLAKOM</a:t>
            </a:r>
            <a:endParaRPr lang="sl-SI" sz="3200" dirty="0"/>
          </a:p>
        </p:txBody>
      </p:sp>
      <p:sp>
        <p:nvSpPr>
          <p:cNvPr id="13" name="Pravokotnik 12"/>
          <p:cNvSpPr/>
          <p:nvPr/>
        </p:nvSpPr>
        <p:spPr>
          <a:xfrm>
            <a:off x="6370681" y="5828755"/>
            <a:ext cx="1139391" cy="8654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Oblaček s puščico navzdol 15"/>
          <p:cNvSpPr/>
          <p:nvPr/>
        </p:nvSpPr>
        <p:spPr>
          <a:xfrm>
            <a:off x="5591331" y="2965034"/>
            <a:ext cx="2848131" cy="2673767"/>
          </a:xfrm>
          <a:prstGeom prst="downArrow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KLIKNI NA 4. ZNAK IN SI PESEM POSLUŠAJ. </a:t>
            </a:r>
            <a:endParaRPr lang="sl-SI" dirty="0"/>
          </a:p>
        </p:txBody>
      </p:sp>
      <p:sp>
        <p:nvSpPr>
          <p:cNvPr id="17" name="Pravokotnik 16"/>
          <p:cNvSpPr/>
          <p:nvPr/>
        </p:nvSpPr>
        <p:spPr>
          <a:xfrm>
            <a:off x="5396459" y="5828755"/>
            <a:ext cx="958122" cy="8654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Oblaček s puščico desno 17"/>
          <p:cNvSpPr/>
          <p:nvPr/>
        </p:nvSpPr>
        <p:spPr>
          <a:xfrm>
            <a:off x="1718872" y="5011451"/>
            <a:ext cx="3677587" cy="2157193"/>
          </a:xfrm>
          <a:prstGeom prst="rightArrow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KO PA BOŠ PESEM ŽE ZNAL, PA SI PREDVAJAJ LE SPREMLJAVO.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0756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2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685" y="2835729"/>
            <a:ext cx="10772456" cy="2933700"/>
          </a:xfrm>
        </p:spPr>
        <p:txBody>
          <a:bodyPr>
            <a:noAutofit/>
          </a:bodyPr>
          <a:lstStyle/>
          <a:p>
            <a:pPr lvl="0"/>
            <a:r>
              <a:rPr lang="sl-SI" sz="5400" b="1" dirty="0" smtClean="0"/>
              <a:t>SEDAJ PA PONOVI IN RAZMISLI…</a:t>
            </a:r>
            <a:br>
              <a:rPr lang="sl-SI" sz="5400" b="1" dirty="0" smtClean="0"/>
            </a:br>
            <a:r>
              <a:rPr lang="sl-SI" sz="5400" b="1" dirty="0" smtClean="0"/>
              <a:t/>
            </a:r>
            <a:br>
              <a:rPr lang="sl-SI" sz="5400" b="1" dirty="0" smtClean="0"/>
            </a:br>
            <a:r>
              <a:rPr lang="sl-SI" sz="3600" dirty="0" smtClean="0"/>
              <a:t>Kaj </a:t>
            </a:r>
            <a:r>
              <a:rPr lang="sl-SI" sz="3600" dirty="0"/>
              <a:t>je to ljudska glasba?</a:t>
            </a:r>
            <a:br>
              <a:rPr lang="sl-SI" sz="3600" dirty="0"/>
            </a:br>
            <a:r>
              <a:rPr lang="sl-SI" sz="3600" dirty="0"/>
              <a:t>Kdo jo izvaja?</a:t>
            </a:r>
            <a:br>
              <a:rPr lang="sl-SI" sz="3600" dirty="0"/>
            </a:br>
            <a:r>
              <a:rPr lang="sl-SI" sz="3600" dirty="0"/>
              <a:t>Kje v Sloveniji se je razvijala</a:t>
            </a:r>
            <a:r>
              <a:rPr lang="sl-SI" sz="3600" dirty="0" smtClean="0"/>
              <a:t>?</a:t>
            </a:r>
            <a:r>
              <a:rPr lang="sl-SI" sz="3600" dirty="0"/>
              <a:t/>
            </a:r>
            <a:br>
              <a:rPr lang="sl-SI" sz="3600" dirty="0"/>
            </a:br>
            <a:r>
              <a:rPr lang="sl-SI" sz="3600" dirty="0"/>
              <a:t>Kdo je avtor ljudske glasbe?</a:t>
            </a:r>
            <a:br>
              <a:rPr lang="sl-SI" sz="3600" dirty="0"/>
            </a:br>
            <a:r>
              <a:rPr lang="sl-SI" sz="3600" dirty="0"/>
              <a:t>Kako se je prenašala</a:t>
            </a:r>
            <a:r>
              <a:rPr lang="sl-SI" sz="3600" dirty="0" smtClean="0"/>
              <a:t>?</a:t>
            </a:r>
            <a:r>
              <a:rPr lang="sl-SI" sz="3200" dirty="0"/>
              <a:t> </a:t>
            </a:r>
            <a:br>
              <a:rPr lang="sl-SI" sz="3200" dirty="0"/>
            </a:br>
            <a:r>
              <a:rPr lang="sl-SI" sz="3600" dirty="0" smtClean="0"/>
              <a:t>Ali </a:t>
            </a:r>
            <a:r>
              <a:rPr lang="sl-SI" sz="3600" dirty="0"/>
              <a:t>poznate kakšno slovensko ljudsko pesem?</a:t>
            </a:r>
            <a:br>
              <a:rPr lang="sl-SI" sz="3600" dirty="0"/>
            </a:br>
            <a:r>
              <a:rPr lang="sl-SI" sz="3600" dirty="0"/>
              <a:t>Ali poznate kakšno slovensko ljudsko glasbilo</a:t>
            </a:r>
            <a:r>
              <a:rPr lang="sl-SI" sz="3600" dirty="0" smtClean="0"/>
              <a:t>?</a:t>
            </a:r>
            <a:br>
              <a:rPr lang="sl-SI" sz="3600" dirty="0" smtClean="0"/>
            </a:br>
            <a:r>
              <a:rPr lang="sl-SI" sz="3600" dirty="0"/>
              <a:t/>
            </a:r>
            <a:br>
              <a:rPr lang="sl-SI" sz="3600" dirty="0"/>
            </a:br>
            <a:r>
              <a:rPr lang="sl-SI" sz="3200" dirty="0" smtClean="0">
                <a:solidFill>
                  <a:srgbClr val="FF0000"/>
                </a:solidFill>
              </a:rPr>
              <a:t>ODGOVORE NA VPRAŠANJA NAJDEŠ V ZVOČNEM POSNETKU. </a:t>
            </a:r>
            <a:endParaRPr lang="sl-SI" sz="3200" dirty="0">
              <a:solidFill>
                <a:srgbClr val="FF0000"/>
              </a:solidFill>
            </a:endParaRPr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18230" y="5769429"/>
            <a:ext cx="1088571" cy="10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0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7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3" y="-1466850"/>
            <a:ext cx="9144001" cy="2933700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rgbClr val="FF0000"/>
                </a:solidFill>
              </a:rPr>
              <a:t>TVOJA NALOGA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2413" y="1785784"/>
            <a:ext cx="9144000" cy="1184766"/>
          </a:xfrm>
        </p:spPr>
        <p:txBody>
          <a:bodyPr>
            <a:noAutofit/>
          </a:bodyPr>
          <a:lstStyle/>
          <a:p>
            <a:pPr algn="ctr"/>
            <a:r>
              <a:rPr lang="sl-SI" sz="4800" dirty="0" smtClean="0"/>
              <a:t>V zvezek zapiši čim več </a:t>
            </a:r>
            <a:r>
              <a:rPr lang="sl-SI" sz="4800" b="1" dirty="0" smtClean="0"/>
              <a:t>ljudskih pesmi, ki jih poznaš. Katero izmed njih si tudi zapoj.</a:t>
            </a:r>
          </a:p>
          <a:p>
            <a:pPr algn="ctr"/>
            <a:r>
              <a:rPr lang="sl-SI" sz="4800" b="1" dirty="0" smtClean="0"/>
              <a:t> </a:t>
            </a:r>
            <a:r>
              <a:rPr lang="sl-SI" sz="4800" dirty="0" smtClean="0"/>
              <a:t>Lahko vprašaš tudi svoje starše, babice in dedke, katere poznajo in jih zapišeš. </a:t>
            </a:r>
            <a:endParaRPr lang="sl-SI" sz="4800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79369" y="0"/>
            <a:ext cx="1958715" cy="195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0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485788-A8A7-4A59-A508-5F918119F4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178</Words>
  <Application>Microsoft Office PowerPoint</Application>
  <PresentationFormat>Širokozaslonsko</PresentationFormat>
  <Paragraphs>32</Paragraphs>
  <Slides>8</Slides>
  <Notes>3</Notes>
  <HiddenSlides>0</HiddenSlides>
  <MMClips>4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4" baseType="lpstr">
      <vt:lpstr>Adobe Kaiti Std R</vt:lpstr>
      <vt:lpstr>Arial</vt:lpstr>
      <vt:lpstr>Cambria</vt:lpstr>
      <vt:lpstr>Candara</vt:lpstr>
      <vt:lpstr>Cooper Black</vt:lpstr>
      <vt:lpstr>Back to School 16x9</vt:lpstr>
      <vt:lpstr>POTUJEMO PO SLOVENIJI</vt:lpstr>
      <vt:lpstr>PowerPointova predstavitev</vt:lpstr>
      <vt:lpstr>Kaj bomo spoznali med našim potovanjem?</vt:lpstr>
      <vt:lpstr>NAJ SE POTOVANJE ZAČNE!</vt:lpstr>
      <vt:lpstr>Naučimo se novo pesem: Z vlakom</vt:lpstr>
      <vt:lpstr>PowerPointova predstavitev</vt:lpstr>
      <vt:lpstr>SEDAJ PA PONOVI IN RAZMISLI…  Kaj je to ljudska glasba? Kdo jo izvaja? Kje v Sloveniji se je razvijala? Kdo je avtor ljudske glasbe? Kako se je prenašala?  Ali poznate kakšno slovensko ljudsko pesem? Ali poznate kakšno slovensko ljudsko glasbilo?  ODGOVORE NA VPRAŠANJA NAJDEŠ V ZVOČNEM POSNETKU. </vt:lpstr>
      <vt:lpstr>TVOJA NALOGA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2015-11-03T17:18:13Z</dcterms:created>
  <dcterms:modified xsi:type="dcterms:W3CDTF">2020-11-27T11:20:13Z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TC028952699991</vt:lpwstr>
  </property>
</Properties>
</file>