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2" r:id="rId6"/>
    <p:sldId id="263" r:id="rId7"/>
    <p:sldId id="264"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9" d="100"/>
          <a:sy n="69" d="100"/>
        </p:scale>
        <p:origin x="8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l-SI" smtClean="0"/>
              <a:t>Uredite slog naslova matrice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Date Placeholder 2"/>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l-SI" smtClean="0"/>
              <a:t>Uredite slog naslova matrice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l-SI" smtClean="0"/>
              <a:t>Uredite slog naslova matrice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smtClean="0"/>
              <a:t>Uredite sloge besedila matrice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l-SI" smtClean="0"/>
              <a:t>Uredite slog naslova matrice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smtClean="0"/>
              <a:t>Uredite sloge besedila matrice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l-SI" smtClean="0"/>
              <a:t>Uredite slog naslova matrice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l-SI" smtClean="0"/>
              <a:t>Uredite slog naslova matrice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l-SI" smtClean="0"/>
              <a:t>Uredite slog naslova matrice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11/10/2020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Človeški glas in vokalni sestavi</a:t>
            </a:r>
            <a:endParaRPr lang="sl-SI" dirty="0"/>
          </a:p>
        </p:txBody>
      </p:sp>
      <p:sp>
        <p:nvSpPr>
          <p:cNvPr id="3" name="Podnaslov 2"/>
          <p:cNvSpPr>
            <a:spLocks noGrp="1"/>
          </p:cNvSpPr>
          <p:nvPr>
            <p:ph type="subTitle" idx="1"/>
          </p:nvPr>
        </p:nvSpPr>
        <p:spPr/>
        <p:txBody>
          <a:bodyPr/>
          <a:lstStyle/>
          <a:p>
            <a:r>
              <a:rPr lang="sl-SI" dirty="0" smtClean="0"/>
              <a:t>Glasbena umetnost 6 </a:t>
            </a:r>
          </a:p>
          <a:p>
            <a:r>
              <a:rPr lang="sl-SI" dirty="0" smtClean="0"/>
              <a:t>Anemarija Štefančič</a:t>
            </a:r>
            <a:endParaRPr lang="sl-SI" dirty="0"/>
          </a:p>
        </p:txBody>
      </p:sp>
    </p:spTree>
    <p:extLst>
      <p:ext uri="{BB962C8B-B14F-4D97-AF65-F5344CB8AC3E}">
        <p14:creationId xmlns:p14="http://schemas.microsoft.com/office/powerpoint/2010/main" val="78940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247841"/>
            <a:ext cx="8534400" cy="1507067"/>
          </a:xfrm>
        </p:spPr>
        <p:txBody>
          <a:bodyPr/>
          <a:lstStyle/>
          <a:p>
            <a:r>
              <a:rPr lang="sl-SI" dirty="0" smtClean="0"/>
              <a:t>Najpogosteje uporabljen inštrument - glasilke</a:t>
            </a:r>
            <a:endParaRPr lang="sl-SI" dirty="0"/>
          </a:p>
        </p:txBody>
      </p:sp>
      <p:sp>
        <p:nvSpPr>
          <p:cNvPr id="3" name="Označba mesta vsebine 2"/>
          <p:cNvSpPr>
            <a:spLocks noGrp="1"/>
          </p:cNvSpPr>
          <p:nvPr>
            <p:ph idx="1"/>
          </p:nvPr>
        </p:nvSpPr>
        <p:spPr>
          <a:xfrm>
            <a:off x="684212" y="1614055"/>
            <a:ext cx="8534400" cy="3615267"/>
          </a:xfrm>
        </p:spPr>
        <p:txBody>
          <a:bodyPr/>
          <a:lstStyle/>
          <a:p>
            <a:r>
              <a:rPr lang="sl-SI" b="1" dirty="0" smtClean="0"/>
              <a:t>Glasilki sta dve gubici, ki skrbita, da lahko govorimo, pojemo, kričimo ali jokamo. </a:t>
            </a:r>
          </a:p>
          <a:p>
            <a:r>
              <a:rPr lang="sl-SI" b="1" dirty="0" smtClean="0"/>
              <a:t>Uporabljati jih začnemo že zelo kmalu po rojstvu. </a:t>
            </a:r>
          </a:p>
          <a:p>
            <a:r>
              <a:rPr lang="sl-SI" b="1" dirty="0" smtClean="0"/>
              <a:t>Nahajata se v našem grlu, njuna primarna naloga pa ni ustvarjanje glasu pač pa naša zaščita, saj skrbita, da nam kakšen tujek ne zaide v pljuča. </a:t>
            </a:r>
          </a:p>
          <a:p>
            <a:r>
              <a:rPr lang="sl-SI" b="1" dirty="0" smtClean="0"/>
              <a:t>Na sliki lahko vidite glasilki med vdihom in med delovanjem (petjem ali govorjenjem)</a:t>
            </a:r>
            <a:endParaRPr lang="sl-SI" b="1" dirty="0"/>
          </a:p>
        </p:txBody>
      </p:sp>
      <p:pic>
        <p:nvPicPr>
          <p:cNvPr id="4" name="Slika 3"/>
          <p:cNvPicPr>
            <a:picLocks noChangeAspect="1"/>
          </p:cNvPicPr>
          <p:nvPr/>
        </p:nvPicPr>
        <p:blipFill>
          <a:blip r:embed="rId2"/>
          <a:stretch>
            <a:fillRect/>
          </a:stretch>
        </p:blipFill>
        <p:spPr>
          <a:xfrm>
            <a:off x="8340438" y="3382380"/>
            <a:ext cx="3979333" cy="3475620"/>
          </a:xfrm>
          <a:prstGeom prst="rect">
            <a:avLst/>
          </a:prstGeom>
          <a:ln>
            <a:noFill/>
          </a:ln>
          <a:effectLst>
            <a:softEdge rad="112500"/>
          </a:effectLst>
        </p:spPr>
      </p:pic>
    </p:spTree>
    <p:extLst>
      <p:ext uri="{BB962C8B-B14F-4D97-AF65-F5344CB8AC3E}">
        <p14:creationId xmlns:p14="http://schemas.microsoft.com/office/powerpoint/2010/main" val="26502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1"/>
            <a:ext cx="8418224" cy="1260764"/>
          </a:xfrm>
        </p:spPr>
        <p:txBody>
          <a:bodyPr>
            <a:normAutofit fontScale="90000"/>
          </a:bodyPr>
          <a:lstStyle/>
          <a:p>
            <a:r>
              <a:rPr lang="sl-SI" dirty="0" smtClean="0"/>
              <a:t>Glasilke proizvedejo zvok s ploskanjem. Na posnetku lahko vidiš kako izgledajo </a:t>
            </a:r>
            <a:r>
              <a:rPr lang="sl-SI" dirty="0" err="1" smtClean="0"/>
              <a:t>glasike</a:t>
            </a:r>
            <a:r>
              <a:rPr lang="sl-SI" dirty="0" smtClean="0"/>
              <a:t> med petjem.</a:t>
            </a:r>
            <a:endParaRPr lang="sl-SI" dirty="0"/>
          </a:p>
        </p:txBody>
      </p:sp>
      <p:pic>
        <p:nvPicPr>
          <p:cNvPr id="8" name="BEC91F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4212" y="1378526"/>
            <a:ext cx="8534400" cy="4850487"/>
          </a:xfrm>
        </p:spPr>
      </p:pic>
    </p:spTree>
    <p:extLst>
      <p:ext uri="{BB962C8B-B14F-4D97-AF65-F5344CB8AC3E}">
        <p14:creationId xmlns:p14="http://schemas.microsoft.com/office/powerpoint/2010/main" val="37196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1" y="317114"/>
            <a:ext cx="8534400" cy="1507067"/>
          </a:xfrm>
        </p:spPr>
        <p:txBody>
          <a:bodyPr/>
          <a:lstStyle/>
          <a:p>
            <a:r>
              <a:rPr lang="sl-SI" dirty="0"/>
              <a:t>Da lahko proizvajamo zvok, potrebujemo zrak iz naših pljuč.</a:t>
            </a:r>
          </a:p>
        </p:txBody>
      </p:sp>
      <p:sp>
        <p:nvSpPr>
          <p:cNvPr id="3" name="Označba mesta vsebine 2"/>
          <p:cNvSpPr>
            <a:spLocks noGrp="1"/>
          </p:cNvSpPr>
          <p:nvPr>
            <p:ph sz="half" idx="1"/>
          </p:nvPr>
        </p:nvSpPr>
        <p:spPr>
          <a:xfrm>
            <a:off x="684211" y="2471883"/>
            <a:ext cx="4937655" cy="3615267"/>
          </a:xfrm>
        </p:spPr>
        <p:txBody>
          <a:bodyPr/>
          <a:lstStyle/>
          <a:p>
            <a:r>
              <a:rPr lang="sl-SI" b="1" dirty="0" smtClean="0"/>
              <a:t>Kako pa se med dihanjem premikajo naša rebra in prepona pa si lahko ogledaš na posnetku.</a:t>
            </a:r>
            <a:endParaRPr lang="sl-SI" b="1" dirty="0"/>
          </a:p>
        </p:txBody>
      </p:sp>
      <p:pic>
        <p:nvPicPr>
          <p:cNvPr id="5" name="AECBC7">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373313" y="2422525"/>
            <a:ext cx="4830173" cy="3614738"/>
          </a:xfrm>
        </p:spPr>
      </p:pic>
    </p:spTree>
    <p:extLst>
      <p:ext uri="{BB962C8B-B14F-4D97-AF65-F5344CB8AC3E}">
        <p14:creationId xmlns:p14="http://schemas.microsoft.com/office/powerpoint/2010/main" val="3720397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372532"/>
            <a:ext cx="8534400" cy="1507067"/>
          </a:xfrm>
        </p:spPr>
        <p:txBody>
          <a:bodyPr>
            <a:normAutofit fontScale="90000"/>
          </a:bodyPr>
          <a:lstStyle/>
          <a:p>
            <a:r>
              <a:rPr lang="sl-SI" dirty="0"/>
              <a:t>Zvok, ki nastane na glasilkah je tih in ni prav nič podoben našemu glasu.</a:t>
            </a:r>
          </a:p>
        </p:txBody>
      </p:sp>
      <p:sp>
        <p:nvSpPr>
          <p:cNvPr id="3" name="Označba mesta vsebine 2"/>
          <p:cNvSpPr>
            <a:spLocks noGrp="1"/>
          </p:cNvSpPr>
          <p:nvPr>
            <p:ph idx="1"/>
          </p:nvPr>
        </p:nvSpPr>
        <p:spPr>
          <a:xfrm>
            <a:off x="684212" y="2029691"/>
            <a:ext cx="6090661" cy="3615267"/>
          </a:xfrm>
        </p:spPr>
        <p:txBody>
          <a:bodyPr/>
          <a:lstStyle/>
          <a:p>
            <a:r>
              <a:rPr lang="sl-SI" b="1" dirty="0"/>
              <a:t>Za barvo </a:t>
            </a:r>
            <a:r>
              <a:rPr lang="sl-SI" b="1" dirty="0" smtClean="0"/>
              <a:t>glasu je pomembno resonančno telo (lobanjske kosti, žrelo, ustna votlina, nosna votlina), to je prostor, kjer se zvok okrepi in </a:t>
            </a:r>
            <a:r>
              <a:rPr lang="sl-SI" b="1" dirty="0"/>
              <a:t>nam </a:t>
            </a:r>
            <a:r>
              <a:rPr lang="sl-SI" b="1" dirty="0" smtClean="0"/>
              <a:t>pomaga </a:t>
            </a:r>
            <a:r>
              <a:rPr lang="sl-SI" b="1" dirty="0"/>
              <a:t>izoblikovati zvok iz glasilk v govor ali petje.</a:t>
            </a:r>
          </a:p>
          <a:p>
            <a:endParaRPr lang="sl-SI" dirty="0"/>
          </a:p>
        </p:txBody>
      </p:sp>
      <p:pic>
        <p:nvPicPr>
          <p:cNvPr id="4" name="Slika 3"/>
          <p:cNvPicPr>
            <a:picLocks noChangeAspect="1"/>
          </p:cNvPicPr>
          <p:nvPr/>
        </p:nvPicPr>
        <p:blipFill>
          <a:blip r:embed="rId2"/>
          <a:stretch>
            <a:fillRect/>
          </a:stretch>
        </p:blipFill>
        <p:spPr>
          <a:xfrm>
            <a:off x="6774873" y="2308258"/>
            <a:ext cx="4788024" cy="4078687"/>
          </a:xfrm>
          <a:prstGeom prst="rect">
            <a:avLst/>
          </a:prstGeom>
        </p:spPr>
      </p:pic>
    </p:spTree>
    <p:extLst>
      <p:ext uri="{BB962C8B-B14F-4D97-AF65-F5344CB8AC3E}">
        <p14:creationId xmlns:p14="http://schemas.microsoft.com/office/powerpoint/2010/main" val="30919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552641"/>
            <a:ext cx="8534400" cy="1507067"/>
          </a:xfrm>
        </p:spPr>
        <p:txBody>
          <a:bodyPr/>
          <a:lstStyle/>
          <a:p>
            <a:r>
              <a:rPr lang="sl-SI" dirty="0" smtClean="0"/>
              <a:t>Ženski in moški glasovi</a:t>
            </a:r>
            <a:endParaRPr lang="sl-SI" dirty="0"/>
          </a:p>
        </p:txBody>
      </p:sp>
      <p:sp>
        <p:nvSpPr>
          <p:cNvPr id="3" name="Označba mesta vsebine 2"/>
          <p:cNvSpPr>
            <a:spLocks noGrp="1"/>
          </p:cNvSpPr>
          <p:nvPr>
            <p:ph idx="1"/>
          </p:nvPr>
        </p:nvSpPr>
        <p:spPr>
          <a:xfrm>
            <a:off x="684212" y="1704108"/>
            <a:ext cx="8238115" cy="4488873"/>
          </a:xfrm>
        </p:spPr>
        <p:txBody>
          <a:bodyPr/>
          <a:lstStyle/>
          <a:p>
            <a:r>
              <a:rPr lang="sl-SI" dirty="0" smtClean="0"/>
              <a:t>Višina tona je odvisna od napetosti glasilk pa tudi od njihove dolžine in debeline. </a:t>
            </a:r>
          </a:p>
          <a:p>
            <a:r>
              <a:rPr lang="sl-SI" dirty="0" smtClean="0"/>
              <a:t>Ženske glasilke so krajše in tanjše kot moške, zato imajo ženske višje glasove. </a:t>
            </a:r>
          </a:p>
          <a:p>
            <a:r>
              <a:rPr lang="sl-SI" dirty="0" smtClean="0"/>
              <a:t>Glede na obseg glasu pa tako moške kot ženske glasove delimo na tri glasove.</a:t>
            </a:r>
            <a:endParaRPr lang="sl-SI" dirty="0"/>
          </a:p>
        </p:txBody>
      </p:sp>
    </p:spTree>
    <p:extLst>
      <p:ext uri="{BB962C8B-B14F-4D97-AF65-F5344CB8AC3E}">
        <p14:creationId xmlns:p14="http://schemas.microsoft.com/office/powerpoint/2010/main" val="367900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1" y="566495"/>
            <a:ext cx="8534400" cy="1507067"/>
          </a:xfrm>
        </p:spPr>
        <p:txBody>
          <a:bodyPr/>
          <a:lstStyle/>
          <a:p>
            <a:r>
              <a:rPr lang="sl-SI" dirty="0" smtClean="0"/>
              <a:t>Ženski in moški glasovi od najvišjega do najnižjega</a:t>
            </a:r>
            <a:endParaRPr lang="sl-SI" dirty="0"/>
          </a:p>
        </p:txBody>
      </p:sp>
      <p:sp>
        <p:nvSpPr>
          <p:cNvPr id="3" name="Označba mesta vsebine 2"/>
          <p:cNvSpPr>
            <a:spLocks noGrp="1"/>
          </p:cNvSpPr>
          <p:nvPr>
            <p:ph sz="half" idx="1"/>
          </p:nvPr>
        </p:nvSpPr>
        <p:spPr>
          <a:xfrm>
            <a:off x="703404" y="2073562"/>
            <a:ext cx="4937655" cy="2844802"/>
          </a:xfrm>
        </p:spPr>
        <p:txBody>
          <a:bodyPr/>
          <a:lstStyle/>
          <a:p>
            <a:pPr marL="0" indent="0">
              <a:buNone/>
            </a:pPr>
            <a:r>
              <a:rPr lang="sl-SI" b="1" dirty="0" smtClean="0"/>
              <a:t>Ženski glasovi:</a:t>
            </a:r>
          </a:p>
          <a:p>
            <a:r>
              <a:rPr lang="sl-SI" b="1" dirty="0" smtClean="0"/>
              <a:t>Sopran</a:t>
            </a:r>
          </a:p>
          <a:p>
            <a:r>
              <a:rPr lang="sl-SI" b="1" dirty="0" smtClean="0"/>
              <a:t>Mezzosopran</a:t>
            </a:r>
          </a:p>
          <a:p>
            <a:r>
              <a:rPr lang="sl-SI" b="1" dirty="0" smtClean="0"/>
              <a:t>Alt </a:t>
            </a:r>
            <a:endParaRPr lang="sl-SI" b="1" dirty="0"/>
          </a:p>
        </p:txBody>
      </p:sp>
      <p:sp>
        <p:nvSpPr>
          <p:cNvPr id="4" name="Označba mesta vsebine 3"/>
          <p:cNvSpPr>
            <a:spLocks noGrp="1"/>
          </p:cNvSpPr>
          <p:nvPr>
            <p:ph sz="half" idx="2"/>
          </p:nvPr>
        </p:nvSpPr>
        <p:spPr>
          <a:xfrm>
            <a:off x="5960533" y="2073562"/>
            <a:ext cx="4934479" cy="2844802"/>
          </a:xfrm>
        </p:spPr>
        <p:txBody>
          <a:bodyPr/>
          <a:lstStyle/>
          <a:p>
            <a:pPr marL="0" indent="0">
              <a:buNone/>
            </a:pPr>
            <a:r>
              <a:rPr lang="sl-SI" b="1" dirty="0" smtClean="0"/>
              <a:t>Moški glasovi:</a:t>
            </a:r>
          </a:p>
          <a:p>
            <a:r>
              <a:rPr lang="sl-SI" b="1" dirty="0" smtClean="0"/>
              <a:t>Tenor</a:t>
            </a:r>
          </a:p>
          <a:p>
            <a:r>
              <a:rPr lang="sl-SI" b="1" dirty="0" smtClean="0"/>
              <a:t>Bariton</a:t>
            </a:r>
          </a:p>
          <a:p>
            <a:r>
              <a:rPr lang="sl-SI" b="1" dirty="0" smtClean="0"/>
              <a:t>Bas</a:t>
            </a:r>
            <a:endParaRPr lang="sl-SI" b="1" dirty="0"/>
          </a:p>
        </p:txBody>
      </p:sp>
    </p:spTree>
    <p:extLst>
      <p:ext uri="{BB962C8B-B14F-4D97-AF65-F5344CB8AC3E}">
        <p14:creationId xmlns:p14="http://schemas.microsoft.com/office/powerpoint/2010/main" val="256848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1" y="344823"/>
            <a:ext cx="8534400" cy="1507067"/>
          </a:xfrm>
        </p:spPr>
        <p:txBody>
          <a:bodyPr/>
          <a:lstStyle/>
          <a:p>
            <a:r>
              <a:rPr lang="sl-SI" dirty="0" smtClean="0"/>
              <a:t>Kaj je mutacija?</a:t>
            </a:r>
            <a:endParaRPr lang="sl-SI" dirty="0"/>
          </a:p>
        </p:txBody>
      </p:sp>
      <p:sp>
        <p:nvSpPr>
          <p:cNvPr id="3" name="Označba mesta vsebine 2"/>
          <p:cNvSpPr>
            <a:spLocks noGrp="1"/>
          </p:cNvSpPr>
          <p:nvPr>
            <p:ph sz="half" idx="1"/>
          </p:nvPr>
        </p:nvSpPr>
        <p:spPr>
          <a:xfrm>
            <a:off x="684211" y="1446644"/>
            <a:ext cx="8390516" cy="3615267"/>
          </a:xfrm>
        </p:spPr>
        <p:txBody>
          <a:bodyPr/>
          <a:lstStyle/>
          <a:p>
            <a:r>
              <a:rPr lang="sl-SI" b="1" dirty="0" smtClean="0"/>
              <a:t>Mutacija je sprememba glasu iz otroškega v odrasel glas. </a:t>
            </a:r>
          </a:p>
          <a:p>
            <a:r>
              <a:rPr lang="sl-SI" b="1" dirty="0" smtClean="0"/>
              <a:t>Pojavi se med puberteto (9. in 12. letom) tako pri dečkih kot deklicah, opazi pa se predvsem pri dečkih saj se njihova glasovna lega bistveno zniža, pojavi se lahko hripavost glasu in nekontroliran prestop iz ene glasovne lege v drugo.</a:t>
            </a:r>
            <a:endParaRPr lang="sl-SI" b="1" dirty="0"/>
          </a:p>
        </p:txBody>
      </p:sp>
    </p:spTree>
    <p:extLst>
      <p:ext uri="{BB962C8B-B14F-4D97-AF65-F5344CB8AC3E}">
        <p14:creationId xmlns:p14="http://schemas.microsoft.com/office/powerpoint/2010/main" val="1477127507"/>
      </p:ext>
    </p:extLst>
  </p:cSld>
  <p:clrMapOvr>
    <a:masterClrMapping/>
  </p:clrMapOvr>
</p:sld>
</file>

<file path=ppt/theme/theme1.xml><?xml version="1.0" encoding="utf-8"?>
<a:theme xmlns:a="http://schemas.openxmlformats.org/drawingml/2006/main" name="Rezina">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109</TotalTime>
  <Words>316</Words>
  <Application>Microsoft Office PowerPoint</Application>
  <PresentationFormat>Širokozaslonsko</PresentationFormat>
  <Paragraphs>29</Paragraphs>
  <Slides>8</Slides>
  <Notes>0</Notes>
  <HiddenSlides>0</HiddenSlides>
  <MMClips>2</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8</vt:i4>
      </vt:variant>
    </vt:vector>
  </HeadingPairs>
  <TitlesOfParts>
    <vt:vector size="11" baseType="lpstr">
      <vt:lpstr>Century Gothic</vt:lpstr>
      <vt:lpstr>Wingdings 3</vt:lpstr>
      <vt:lpstr>Rezina</vt:lpstr>
      <vt:lpstr>Človeški glas in vokalni sestavi</vt:lpstr>
      <vt:lpstr>Najpogosteje uporabljen inštrument - glasilke</vt:lpstr>
      <vt:lpstr>Glasilke proizvedejo zvok s ploskanjem. Na posnetku lahko vidiš kako izgledajo glasike med petjem.</vt:lpstr>
      <vt:lpstr>Da lahko proizvajamo zvok, potrebujemo zrak iz naših pljuč.</vt:lpstr>
      <vt:lpstr>Zvok, ki nastane na glasilkah je tih in ni prav nič podoben našemu glasu.</vt:lpstr>
      <vt:lpstr>Ženski in moški glasovi</vt:lpstr>
      <vt:lpstr>Ženski in moški glasovi od najvišjega do najnižjega</vt:lpstr>
      <vt:lpstr>Kaj je mutacija?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Človeški glas in vokalni sestavi</dc:title>
  <dc:creator>Anemarija Štefančič</dc:creator>
  <cp:lastModifiedBy>Anemarija Štefančič</cp:lastModifiedBy>
  <cp:revision>9</cp:revision>
  <dcterms:created xsi:type="dcterms:W3CDTF">2020-11-10T09:18:00Z</dcterms:created>
  <dcterms:modified xsi:type="dcterms:W3CDTF">2020-11-10T11:07:54Z</dcterms:modified>
</cp:coreProperties>
</file>