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GODALNI KVARTET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OŠ Alojzija Šuštarja </a:t>
            </a:r>
          </a:p>
          <a:p>
            <a:r>
              <a:rPr lang="sl-SI" dirty="0" smtClean="0"/>
              <a:t>Učiteljica: Nadja Janežič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715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2800" b="1" dirty="0"/>
              <a:t>Sestavljajo ga 4 godala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2" y="879199"/>
            <a:ext cx="8054508" cy="380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952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 smtClean="0"/>
              <a:t>                        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/>
              <a:t> </a:t>
            </a:r>
            <a:r>
              <a:rPr lang="sl-SI" sz="2400" b="1" dirty="0" smtClean="0"/>
              <a:t>                        2. violina                                                  violončelo         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/>
              <a:t>  1. violina                                                                                         viola</a:t>
            </a:r>
          </a:p>
          <a:p>
            <a:pPr marL="0" indent="0">
              <a:buNone/>
            </a:pPr>
            <a:r>
              <a:rPr lang="sl-SI" sz="2400" b="1" dirty="0" smtClean="0"/>
              <a:t> </a:t>
            </a:r>
          </a:p>
          <a:p>
            <a:endParaRPr lang="sl-SI" sz="2400" b="1" dirty="0"/>
          </a:p>
          <a:p>
            <a:endParaRPr lang="sl-SI" sz="2400" b="1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7" y="860612"/>
            <a:ext cx="8269941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569948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GODALNI KVARTET</a:t>
            </a:r>
            <a:br>
              <a:rPr lang="sl-SI" b="1" dirty="0" smtClean="0"/>
            </a:br>
            <a:r>
              <a:rPr lang="sl-SI" b="1" dirty="0" smtClean="0"/>
              <a:t>je tudi </a:t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>-</a:t>
            </a:r>
            <a:r>
              <a:rPr lang="sl-SI" b="1" dirty="0" smtClean="0"/>
              <a:t>večstavčna glasbena oblika</a:t>
            </a:r>
            <a:br>
              <a:rPr lang="sl-SI" b="1" dirty="0" smtClean="0"/>
            </a:br>
            <a:r>
              <a:rPr lang="sl-SI" b="1" dirty="0" smtClean="0"/>
              <a:t>-izvaja jo godalni kvartet</a:t>
            </a:r>
            <a:br>
              <a:rPr lang="sl-SI" b="1" dirty="0" smtClean="0"/>
            </a:br>
            <a:r>
              <a:rPr lang="sl-SI" b="1" dirty="0" smtClean="0"/>
              <a:t>-ima 4 stavke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959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702223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Joseph Haydn: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Godalni kvartet v C duru, Cesarski kvartet</a:t>
            </a:r>
            <a:br>
              <a:rPr lang="sl-SI" dirty="0" smtClean="0"/>
            </a:br>
            <a:r>
              <a:rPr lang="sl-SI" sz="3600" dirty="0" smtClean="0"/>
              <a:t>Sprosti se in uživaj ob poslušanju.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4000" dirty="0" smtClean="0"/>
              <a:t>V kvartet je vključil temo avstrijske himne, ki jo je po naročilu napisal že prej. Ta himna je danes z drugačnim besedilom nemška himna.</a:t>
            </a:r>
            <a:br>
              <a:rPr lang="sl-SI" sz="4000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dlomek Haydn Godalni kvart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575" y="3544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3730" y="736723"/>
            <a:ext cx="10058400" cy="5072406"/>
          </a:xfrm>
        </p:spPr>
        <p:txBody>
          <a:bodyPr/>
          <a:lstStyle/>
          <a:p>
            <a:r>
              <a:rPr lang="sl-SI" b="1" dirty="0" smtClean="0"/>
              <a:t>Joseph Haydn</a:t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oče godalnega </a:t>
            </a:r>
            <a:br>
              <a:rPr lang="sl-SI" b="1" dirty="0" smtClean="0"/>
            </a:br>
            <a:r>
              <a:rPr lang="sl-SI" b="1" dirty="0" smtClean="0"/>
              <a:t>kvarteta</a:t>
            </a:r>
            <a:br>
              <a:rPr lang="sl-SI" b="1" dirty="0" smtClean="0"/>
            </a:br>
            <a:r>
              <a:rPr lang="sl-SI" b="1" dirty="0" smtClean="0"/>
              <a:t>napisal jih je čez 80</a:t>
            </a:r>
            <a:br>
              <a:rPr lang="sl-SI" b="1" dirty="0" smtClean="0"/>
            </a:b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2" y="470647"/>
            <a:ext cx="4967441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5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690971"/>
          </a:xfrm>
        </p:spPr>
        <p:txBody>
          <a:bodyPr>
            <a:normAutofit/>
          </a:bodyPr>
          <a:lstStyle/>
          <a:p>
            <a:r>
              <a:rPr lang="sl-SI" sz="4000" b="1" u="sng" dirty="0" smtClean="0"/>
              <a:t>1. Naloga 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-</a:t>
            </a:r>
            <a:r>
              <a:rPr lang="sl-SI" sz="4000" b="1" dirty="0" smtClean="0"/>
              <a:t>ugotovi </a:t>
            </a:r>
            <a:r>
              <a:rPr lang="sl-SI" sz="4000" b="1" dirty="0" err="1" smtClean="0"/>
              <a:t>taktovski</a:t>
            </a:r>
            <a:r>
              <a:rPr lang="sl-SI" sz="4000" b="1" dirty="0" smtClean="0"/>
              <a:t> način in ob posnetku dirigiraj</a:t>
            </a:r>
            <a:br>
              <a:rPr lang="sl-SI" sz="4000" b="1" dirty="0" smtClean="0"/>
            </a:br>
            <a:r>
              <a:rPr lang="sl-SI" sz="4000" b="1" dirty="0" smtClean="0"/>
              <a:t>-bodi pozoren na težko 1. dobo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-</a:t>
            </a:r>
            <a:r>
              <a:rPr lang="sl-SI" sz="4000" b="1" dirty="0" smtClean="0"/>
              <a:t>z gibi nakazuj dinamiko </a:t>
            </a:r>
            <a:r>
              <a:rPr lang="sl-SI" sz="3200" dirty="0" smtClean="0"/>
              <a:t>(glasno-večji, tišje-manjši gibi)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4000" dirty="0" smtClean="0"/>
              <a:t>-</a:t>
            </a:r>
            <a:r>
              <a:rPr lang="sl-SI" sz="4000" b="1" dirty="0" smtClean="0"/>
              <a:t>pokaži zaključek</a:t>
            </a:r>
            <a:br>
              <a:rPr lang="sl-SI" sz="4000" b="1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/>
              <a:t> </a:t>
            </a:r>
            <a:r>
              <a:rPr lang="sl-SI" sz="2000" dirty="0" smtClean="0"/>
              <a:t>                                                              4/4                                            3/4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95" y="4087344"/>
            <a:ext cx="2391895" cy="2391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6" y="4041958"/>
            <a:ext cx="2781861" cy="2584638"/>
          </a:xfrm>
          <a:prstGeom prst="rect">
            <a:avLst/>
          </a:prstGeom>
        </p:spPr>
      </p:pic>
      <p:pic>
        <p:nvPicPr>
          <p:cNvPr id="6" name="odlomek Haydn Godalni kvart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4447" y="811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11994"/>
          </a:xfrm>
        </p:spPr>
        <p:txBody>
          <a:bodyPr>
            <a:normAutofit/>
          </a:bodyPr>
          <a:lstStyle/>
          <a:p>
            <a:r>
              <a:rPr lang="sl-SI" dirty="0" smtClean="0"/>
              <a:t>2. naloga: </a:t>
            </a:r>
            <a:br>
              <a:rPr lang="sl-SI" dirty="0" smtClean="0"/>
            </a:br>
            <a:r>
              <a:rPr lang="sl-SI" dirty="0" smtClean="0"/>
              <a:t>gibanje ob glasbi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4000" dirty="0" smtClean="0"/>
              <a:t>Bodi pozoren na melodije in njene ponovitve.</a:t>
            </a:r>
            <a:br>
              <a:rPr lang="sl-SI" sz="4000" dirty="0" smtClean="0"/>
            </a:br>
            <a:r>
              <a:rPr lang="sl-SI" sz="4000" dirty="0" smtClean="0"/>
              <a:t>Pri ponovitvah uporabi isti gib.</a:t>
            </a:r>
            <a:br>
              <a:rPr lang="sl-SI" sz="4000" dirty="0" smtClean="0"/>
            </a:br>
            <a:r>
              <a:rPr lang="sl-SI" sz="4000" dirty="0" smtClean="0"/>
              <a:t>Koliko gibov si uporabil?</a:t>
            </a:r>
            <a:br>
              <a:rPr lang="sl-SI" sz="4000" dirty="0" smtClean="0"/>
            </a:br>
            <a:r>
              <a:rPr lang="sl-SI" sz="4000" b="1" dirty="0" smtClean="0">
                <a:solidFill>
                  <a:srgbClr val="FF0000"/>
                </a:solidFill>
              </a:rPr>
              <a:t>Naredi videoposnetek in mi pošlji.</a:t>
            </a:r>
            <a:endParaRPr lang="sl-SI" sz="4000" b="1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73" y="267509"/>
            <a:ext cx="2580521" cy="3281082"/>
          </a:xfrm>
          <a:prstGeom prst="rect">
            <a:avLst/>
          </a:prstGeom>
        </p:spPr>
      </p:pic>
      <p:pic>
        <p:nvPicPr>
          <p:cNvPr id="4" name="odlomek Haydn Godalni kvart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039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206877"/>
          </a:xfrm>
        </p:spPr>
        <p:txBody>
          <a:bodyPr>
            <a:normAutofit/>
          </a:bodyPr>
          <a:lstStyle/>
          <a:p>
            <a:r>
              <a:rPr lang="sl-SI" dirty="0" smtClean="0"/>
              <a:t>3. Naloga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 zvezek zapiši analizo odlomka </a:t>
            </a:r>
            <a:r>
              <a:rPr lang="sl-SI" sz="2800" dirty="0" smtClean="0"/>
              <a:t>(vrsta glasbe, kdo izvaja, glas. Oblika, katere elemente, ki so značilni za klasicizem je skladatelj uporabil v odlomku-polifonija, homofonija, crescendo, decrescendo)</a:t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>
                <a:solidFill>
                  <a:srgbClr val="FF0000"/>
                </a:solidFill>
              </a:rPr>
              <a:t>Pošlji mi fotografijo analize</a:t>
            </a:r>
            <a:r>
              <a:rPr lang="sl-SI" sz="2800" dirty="0" smtClean="0"/>
              <a:t>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89802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1154</TotalTime>
  <Words>42</Words>
  <Application>Microsoft Office PowerPoint</Application>
  <PresentationFormat>Širokozaslonsko</PresentationFormat>
  <Paragraphs>19</Paragraphs>
  <Slides>9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GODALNI KVARTET</vt:lpstr>
      <vt:lpstr>PowerPointova predstavitev</vt:lpstr>
      <vt:lpstr> </vt:lpstr>
      <vt:lpstr>GODALNI KVARTET je tudi   -večstavčna glasbena oblika -izvaja jo godalni kvartet -ima 4 stavke</vt:lpstr>
      <vt:lpstr>Joseph Haydn:   Godalni kvartet v C duru, Cesarski kvartet Sprosti se in uživaj ob poslušanju.   V kvartet je vključil temo avstrijske himne, ki jo je po naročilu napisal že prej. Ta himna je danes z drugačnim besedilom nemška himna.  </vt:lpstr>
      <vt:lpstr>Joseph Haydn  oče godalnega  kvarteta napisal jih je čez 80 </vt:lpstr>
      <vt:lpstr>1. Naloga  -ugotovi taktovski način in ob posnetku dirigiraj -bodi pozoren na težko 1. dobo -z gibi nakazuj dinamiko (glasno-večji, tišje-manjši gibi)  -pokaži zaključek                                                                 4/4                                            3/4</vt:lpstr>
      <vt:lpstr>2. naloga:  gibanje ob glasbi  Bodi pozoren na melodije in njene ponovitve. Pri ponovitvah uporabi isti gib. Koliko gibov si uporabil? Naredi videoposnetek in mi pošlji.</vt:lpstr>
      <vt:lpstr>3. Naloga  V zvezek zapiši analizo odlomka (vrsta glasbe, kdo izvaja, glas. Oblika, katere elemente, ki so značilni za klasicizem je skladatelj uporabil v odlomku-polifonija, homofonija, crescendo, decrescendo)  Pošlji mi fotografijo analize.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GODALNI KVARTET</dc:title>
  <dc:creator>Nadja Janežič</dc:creator>
  <cp:lastModifiedBy>Nadja Janežič</cp:lastModifiedBy>
  <cp:revision>12</cp:revision>
  <dcterms:created xsi:type="dcterms:W3CDTF">2020-11-05T18:18:38Z</dcterms:created>
  <dcterms:modified xsi:type="dcterms:W3CDTF">2020-11-06T13:33:33Z</dcterms:modified>
</cp:coreProperties>
</file>