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2EFC3-5456-4F25-B934-D3F4E7B71C52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03A49-62D5-42C3-9020-65EF9318B02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6640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03A49-62D5-42C3-9020-65EF9318B021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272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FF7BE0-A059-46ED-B879-63CBC3ECCD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FC5C986-87AF-432C-9F69-DDE511AA5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3B187C1-4840-4F1F-9590-B2BB7992C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4C74E-61A0-49A5-93ED-2E4ACD812558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FD362F3-4098-4942-94DE-CFB5F04B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8F69310-6BB6-431F-9014-58D0C6CA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129F2-A119-491E-A871-A09F40AD25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820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2EF020-A2B7-49B9-BDB0-CBBF4DCC3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8767ECA-3836-41BA-BF8B-D4377771E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DBC891B-D4EA-4771-B149-3BB64393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4C74E-61A0-49A5-93ED-2E4ACD812558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5810003-3641-4CA1-A303-BB4C8BABE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0AB6FC0-06CF-4B31-8685-DC20ED397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129F2-A119-491E-A871-A09F40AD25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54433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FF9BC115-A3A1-4B48-B36E-FC59C71FEA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5480F01F-B790-41E7-AA7A-DCA73FDC4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64B3BD5-8B54-4D6F-997E-90AC09C67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4C74E-61A0-49A5-93ED-2E4ACD812558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8DAC205-8C0A-4145-B31D-E9C578E17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8F8F45C-C920-4440-BFC0-7EBDE007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129F2-A119-491E-A871-A09F40AD25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4526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1C302F-6091-41A6-A828-96CF703B5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B5FC01B-67E3-468E-80F7-2721997EE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4471668-AAD5-445B-9732-882510811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4C74E-61A0-49A5-93ED-2E4ACD812558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0FBC8A8-6A08-4E80-B6D7-216E1E27B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D4B9340-AE39-41C3-A304-67ED148C7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129F2-A119-491E-A871-A09F40AD25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5782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1F2083-727F-4485-92EF-7A8CE2A05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9803298-FCF3-4D34-81AC-589B608D3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9ED085C-5C2A-4001-833E-57120790C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4C74E-61A0-49A5-93ED-2E4ACD812558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6FB5C4F-CBD2-4198-A129-FD26BE922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FB6A6FF-6F8A-4FDB-B98A-4D6026DDE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129F2-A119-491E-A871-A09F40AD25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9773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11899E-0E98-417A-9FA0-A25F4E0E8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8E39555-5664-4BE1-B600-C7D1172EDF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5E6BBBB-C016-479D-B580-79C4860DE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C483AB3-DD6B-4258-8303-FB75B4170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4C74E-61A0-49A5-93ED-2E4ACD812558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A085F84-2CE3-42E1-9B78-DB7228C61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A3323C3-C0AD-4C75-BB17-D46E982CE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129F2-A119-491E-A871-A09F40AD25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2095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11430C-1200-4EFF-8C4C-A86AD4811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7E5C889-125D-4965-80B1-ACEC2653B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C08BFD7-C312-4B9D-BA3D-3C3C9362B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4DA3D6F7-A76E-4A31-BE1E-3E200E60C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AEB1506-5C25-4C96-B627-B7C9F647DE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CFE76BBA-D3B3-46B2-865F-F868ECCA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4C74E-61A0-49A5-93ED-2E4ACD812558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0C66F10C-C23F-4446-8655-68D196433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CD7D7B6C-28EA-4927-9230-297AB420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129F2-A119-491E-A871-A09F40AD25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4868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1303DD-D975-483C-A4AA-883CA7AC0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10A9EBDA-B030-43D0-ADB5-99EDF0E7E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4C74E-61A0-49A5-93ED-2E4ACD812558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9F725163-A91C-4D3E-847F-6CA0EB100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02682B3-BA10-42CF-B100-7DC3903F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129F2-A119-491E-A871-A09F40AD25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6326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2A5F84BC-C178-4951-BDF9-77BE30688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4C74E-61A0-49A5-93ED-2E4ACD812558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68A81E44-5E36-4181-A1A8-AD4BCA5F7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EFD82A95-68B8-43AE-B95D-670148CE0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129F2-A119-491E-A871-A09F40AD25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1739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ECEAEF-C1FF-4CEC-88BD-ECA22EA99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984EC95-C8AB-4029-A9A5-2BB75DB96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C49A23F-6E7C-4051-B8DA-220491873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5A1686B-6B49-48D8-886F-BE15D5373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4C74E-61A0-49A5-93ED-2E4ACD812558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6693B0B-9A72-4E42-8E59-15F24DA6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A7C95AF-52CE-4CD1-92C8-C21E17BC0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129F2-A119-491E-A871-A09F40AD25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6080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6287A2-CAED-4E33-BFD0-AAA91A281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F5AFB4E4-EA85-4D02-A71C-FEE0AAE0E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CA94BAD-8BF4-46E3-BA8B-18C78F1F7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2446518-6D52-4F74-81A6-009B53F3F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4C74E-61A0-49A5-93ED-2E4ACD812558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C9F1FD9-D897-44CD-8EA0-E8EE41633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595DE91-7556-4029-96EC-4971790DD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129F2-A119-491E-A871-A09F40AD25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06294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20703843-E87F-4C20-A7D9-6441C2AE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556ECDF-E963-4AD8-B0B0-3FEE7A20C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041F751-7731-4188-805A-2B7942EE3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C74E-61A0-49A5-93ED-2E4ACD812558}" type="datetimeFigureOut">
              <a:rPr lang="sl-SI" smtClean="0"/>
              <a:t>15. 11. 2020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881524A-479A-44B1-9113-B0808017E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8595392-7252-4C3E-A7C9-35A82E8A6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129F2-A119-491E-A871-A09F40AD25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037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12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microsoft.com/office/2007/relationships/media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ical Instruments Signature Insurance Program - Anderson Group">
            <a:extLst>
              <a:ext uri="{FF2B5EF4-FFF2-40B4-BE49-F238E27FC236}">
                <a16:creationId xmlns:a16="http://schemas.microsoft.com/office/drawing/2014/main" id="{BFE901BC-2F2A-49C2-BA90-BC65757DC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938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696" y="969831"/>
            <a:ext cx="9400031" cy="528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24E1AE93-BD6F-4CB0-BA1F-768F3A2E92F0}"/>
              </a:ext>
            </a:extLst>
          </p:cNvPr>
          <p:cNvSpPr/>
          <p:nvPr/>
        </p:nvSpPr>
        <p:spPr>
          <a:xfrm>
            <a:off x="1869461" y="58693"/>
            <a:ext cx="8050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INSTRUMENTALNA GLASBA</a:t>
            </a:r>
          </a:p>
        </p:txBody>
      </p:sp>
      <p:pic>
        <p:nvPicPr>
          <p:cNvPr id="2" name="Ples s sabljami">
            <a:hlinkClick r:id="" action="ppaction://media"/>
            <a:extLst>
              <a:ext uri="{FF2B5EF4-FFF2-40B4-BE49-F238E27FC236}">
                <a16:creationId xmlns:a16="http://schemas.microsoft.com/office/drawing/2014/main" id="{CD5E5A9B-5ECE-4B47-951D-0C8A8D2AE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7466" y="1588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9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OHNER blok flavta 9514 BAROK - Ceneje.si">
            <a:extLst>
              <a:ext uri="{FF2B5EF4-FFF2-40B4-BE49-F238E27FC236}">
                <a16:creationId xmlns:a16="http://schemas.microsoft.com/office/drawing/2014/main" id="{306A11B5-8CF9-4A34-A160-3EF553596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47933">
            <a:off x="10240683" y="2655236"/>
            <a:ext cx="1617379" cy="121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ow to play to world's largest tuba - The world's largest tuba - Classic FM">
            <a:extLst>
              <a:ext uri="{FF2B5EF4-FFF2-40B4-BE49-F238E27FC236}">
                <a16:creationId xmlns:a16="http://schemas.microsoft.com/office/drawing/2014/main" id="{B6F68E6D-CC75-4B10-BCA4-A4B412C31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803" y="3592377"/>
            <a:ext cx="2219523" cy="299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Koncert harfistica u Stepinčevom Karmelu - IKA">
            <a:extLst>
              <a:ext uri="{FF2B5EF4-FFF2-40B4-BE49-F238E27FC236}">
                <a16:creationId xmlns:a16="http://schemas.microsoft.com/office/drawing/2014/main" id="{CE93AABD-D73D-40FB-9E60-D100CFACA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5" r="18381"/>
          <a:stretch/>
        </p:blipFill>
        <p:spPr bwMode="auto">
          <a:xfrm>
            <a:off x="4455690" y="3418350"/>
            <a:ext cx="1768478" cy="276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Violina in njenih 5 skrivnosti • Glasbena trgovina Symphony">
            <a:extLst>
              <a:ext uri="{FF2B5EF4-FFF2-40B4-BE49-F238E27FC236}">
                <a16:creationId xmlns:a16="http://schemas.microsoft.com/office/drawing/2014/main" id="{3C0A9FF4-60F8-4AE9-A569-D5633EAF6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51" y="4778235"/>
            <a:ext cx="2040109" cy="204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OHNER harmonika ATLANTIC IV 120 MP - Ceneje.si">
            <a:extLst>
              <a:ext uri="{FF2B5EF4-FFF2-40B4-BE49-F238E27FC236}">
                <a16:creationId xmlns:a16="http://schemas.microsoft.com/office/drawing/2014/main" id="{E8DD3A9B-C5C6-476A-8BB5-69B187DA9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167" y="732154"/>
            <a:ext cx="2029818" cy="202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2cm Wooden Mini Marimba Miniature Musical Instrument Model With Hammer and  Case for sale online | eBay">
            <a:extLst>
              <a:ext uri="{FF2B5EF4-FFF2-40B4-BE49-F238E27FC236}">
                <a16:creationId xmlns:a16="http://schemas.microsoft.com/office/drawing/2014/main" id="{1752D6CA-669E-4B10-85F7-B6A8644CF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2" t="15467" r="3599" b="8977"/>
          <a:stretch/>
        </p:blipFill>
        <p:spPr bwMode="auto">
          <a:xfrm rot="20726028">
            <a:off x="312457" y="1399886"/>
            <a:ext cx="2220655" cy="195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opoln Komplet Bobnov Jeklo Rdeče Barve za Otroke | PunKufer - idej za nakup">
            <a:extLst>
              <a:ext uri="{FF2B5EF4-FFF2-40B4-BE49-F238E27FC236}">
                <a16:creationId xmlns:a16="http://schemas.microsoft.com/office/drawing/2014/main" id="{15C0A5B7-8305-4DB2-B07C-3D8F8D0CD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888" y="246888"/>
            <a:ext cx="1867768" cy="186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269CE33C-B393-4178-BC61-2D9FD3A14961}"/>
              </a:ext>
            </a:extLst>
          </p:cNvPr>
          <p:cNvSpPr/>
          <p:nvPr/>
        </p:nvSpPr>
        <p:spPr>
          <a:xfrm>
            <a:off x="3457296" y="2669047"/>
            <a:ext cx="52774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DRUŽINE GLASBIL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E5EE3800-70BA-489A-BA68-B887AB34BC70}"/>
              </a:ext>
            </a:extLst>
          </p:cNvPr>
          <p:cNvSpPr/>
          <p:nvPr/>
        </p:nvSpPr>
        <p:spPr>
          <a:xfrm rot="20418552">
            <a:off x="80292" y="134220"/>
            <a:ext cx="2782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TOLKALA</a:t>
            </a: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E607969F-1FA1-459A-AFC0-2F845118468A}"/>
              </a:ext>
            </a:extLst>
          </p:cNvPr>
          <p:cNvSpPr/>
          <p:nvPr/>
        </p:nvSpPr>
        <p:spPr>
          <a:xfrm rot="1310658">
            <a:off x="9966936" y="1555160"/>
            <a:ext cx="23086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PIHALA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9578AE59-7700-4453-837A-5F18F420FD8A}"/>
              </a:ext>
            </a:extLst>
          </p:cNvPr>
          <p:cNvSpPr/>
          <p:nvPr/>
        </p:nvSpPr>
        <p:spPr>
          <a:xfrm rot="357393">
            <a:off x="5530520" y="73946"/>
            <a:ext cx="60773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GLASBILA S TIPKAMI</a:t>
            </a: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C2348B2E-6811-41B2-8F5C-7FA46137FA99}"/>
              </a:ext>
            </a:extLst>
          </p:cNvPr>
          <p:cNvSpPr/>
          <p:nvPr/>
        </p:nvSpPr>
        <p:spPr>
          <a:xfrm rot="20575891">
            <a:off x="9489008" y="5017567"/>
            <a:ext cx="2664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TROBILA</a:t>
            </a:r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E0F5E368-566D-4F88-BC66-365B3939CE8F}"/>
              </a:ext>
            </a:extLst>
          </p:cNvPr>
          <p:cNvSpPr/>
          <p:nvPr/>
        </p:nvSpPr>
        <p:spPr>
          <a:xfrm>
            <a:off x="3666398" y="6040544"/>
            <a:ext cx="3268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BRENKALA</a:t>
            </a: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0D370FD9-9A81-4DD2-BB52-2EA6C9BEFD7A}"/>
              </a:ext>
            </a:extLst>
          </p:cNvPr>
          <p:cNvSpPr/>
          <p:nvPr/>
        </p:nvSpPr>
        <p:spPr>
          <a:xfrm rot="20246912">
            <a:off x="244848" y="3838400"/>
            <a:ext cx="2646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GODALA</a:t>
            </a:r>
          </a:p>
        </p:txBody>
      </p:sp>
      <p:pic>
        <p:nvPicPr>
          <p:cNvPr id="11" name="Posnet zvok">
            <a:hlinkClick r:id="" action="ppaction://media"/>
            <a:extLst>
              <a:ext uri="{FF2B5EF4-FFF2-40B4-BE49-F238E27FC236}">
                <a16:creationId xmlns:a16="http://schemas.microsoft.com/office/drawing/2014/main" id="{481426D4-FF5E-4DCD-98F9-02480573A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79954" y="1075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1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A98C5962-C442-442A-A22E-4C61008305FA}"/>
              </a:ext>
            </a:extLst>
          </p:cNvPr>
          <p:cNvSpPr/>
          <p:nvPr/>
        </p:nvSpPr>
        <p:spPr>
          <a:xfrm>
            <a:off x="4081141" y="33582"/>
            <a:ext cx="30718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TOLKALA</a:t>
            </a: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ABD649DE-DCB3-4442-8119-F292BC7CB789}"/>
              </a:ext>
            </a:extLst>
          </p:cNvPr>
          <p:cNvSpPr/>
          <p:nvPr/>
        </p:nvSpPr>
        <p:spPr>
          <a:xfrm>
            <a:off x="150616" y="500237"/>
            <a:ext cx="4429226" cy="107721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l-SI" sz="3200" b="1" dirty="0">
                <a:ln/>
                <a:solidFill>
                  <a:schemeClr val="accent6">
                    <a:lumMod val="75000"/>
                  </a:schemeClr>
                </a:solidFill>
              </a:rPr>
              <a:t>TOLKALA</a:t>
            </a:r>
          </a:p>
          <a:p>
            <a:pPr algn="ctr"/>
            <a:r>
              <a:rPr lang="sl-SI" sz="3200" b="1" dirty="0">
                <a:ln/>
                <a:solidFill>
                  <a:schemeClr val="accent6">
                    <a:lumMod val="75000"/>
                  </a:schemeClr>
                </a:solidFill>
              </a:rPr>
              <a:t>z določljivo tonsko višino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1E77645E-6B70-41C3-A7B0-6B53D73F44D3}"/>
              </a:ext>
            </a:extLst>
          </p:cNvPr>
          <p:cNvSpPr/>
          <p:nvPr/>
        </p:nvSpPr>
        <p:spPr>
          <a:xfrm>
            <a:off x="6806505" y="435069"/>
            <a:ext cx="485562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TOLKALA</a:t>
            </a:r>
          </a:p>
          <a:p>
            <a:pPr algn="ctr"/>
            <a:r>
              <a:rPr lang="sl-SI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 nedoločljivo tonsko višino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47AD9596-1DD9-4F87-BECC-743A3BC1F705}"/>
              </a:ext>
            </a:extLst>
          </p:cNvPr>
          <p:cNvSpPr txBox="1"/>
          <p:nvPr/>
        </p:nvSpPr>
        <p:spPr>
          <a:xfrm>
            <a:off x="649318" y="1747693"/>
            <a:ext cx="343182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/>
              <a:t>KSILOFON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/>
              <a:t>ZVONČKI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/>
              <a:t>METALOFON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/>
              <a:t>PAVKE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/>
              <a:t>CEVASTI ZVONOVI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D6CE97FA-F4B0-4580-9878-18790DEF9A18}"/>
              </a:ext>
            </a:extLst>
          </p:cNvPr>
          <p:cNvSpPr txBox="1"/>
          <p:nvPr/>
        </p:nvSpPr>
        <p:spPr>
          <a:xfrm>
            <a:off x="7518400" y="1773184"/>
            <a:ext cx="368017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/>
              <a:t>MALI BOBEN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/>
              <a:t>VELIKI BOBEN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/>
              <a:t>ČINELE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/>
              <a:t>PALČKE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/>
              <a:t>ROPOTULJE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/>
              <a:t>TRIANGEL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/>
              <a:t>TAMBURIN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4C46FC1B-31BD-466C-B4F9-DB93D797ED15}"/>
              </a:ext>
            </a:extLst>
          </p:cNvPr>
          <p:cNvSpPr txBox="1"/>
          <p:nvPr/>
        </p:nvSpPr>
        <p:spPr>
          <a:xfrm>
            <a:off x="6220178" y="4965058"/>
            <a:ext cx="602716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POSLUŠAJ POSNETEK. SLIŠAL-A BOŠ DVE MELODIČNI TOLKALI OB SPREMLJAVI RAZLIČNIH BOBNOV.</a:t>
            </a:r>
          </a:p>
          <a:p>
            <a:endParaRPr lang="sl-SI" dirty="0"/>
          </a:p>
          <a:p>
            <a:r>
              <a:rPr lang="sl-SI" dirty="0"/>
              <a:t>MELODIČNI TOLKALI STA:</a:t>
            </a:r>
          </a:p>
          <a:p>
            <a:r>
              <a:rPr lang="sl-SI" sz="2400" dirty="0">
                <a:solidFill>
                  <a:schemeClr val="accent5">
                    <a:lumMod val="75000"/>
                  </a:schemeClr>
                </a:solidFill>
              </a:rPr>
              <a:t>MARIMBA</a:t>
            </a:r>
            <a:r>
              <a:rPr lang="sl-SI" dirty="0"/>
              <a:t>  (VELIK KSILOFON), </a:t>
            </a:r>
          </a:p>
          <a:p>
            <a:r>
              <a:rPr lang="sl-SI" sz="2400">
                <a:solidFill>
                  <a:schemeClr val="accent5">
                    <a:lumMod val="75000"/>
                  </a:schemeClr>
                </a:solidFill>
              </a:rPr>
              <a:t>VIBRAFON </a:t>
            </a:r>
            <a:r>
              <a:rPr lang="sl-SI"/>
              <a:t> (VELIK METALOFON).</a:t>
            </a:r>
            <a:endParaRPr lang="sl-SI" dirty="0"/>
          </a:p>
          <a:p>
            <a:endParaRPr lang="sl-SI" dirty="0"/>
          </a:p>
        </p:txBody>
      </p:sp>
      <p:pic>
        <p:nvPicPr>
          <p:cNvPr id="9" name="Posnet zvok">
            <a:hlinkClick r:id="" action="ppaction://media"/>
            <a:extLst>
              <a:ext uri="{FF2B5EF4-FFF2-40B4-BE49-F238E27FC236}">
                <a16:creationId xmlns:a16="http://schemas.microsoft.com/office/drawing/2014/main" id="{15E40E1C-65BB-4F0E-955C-CC4C2C883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65013" y="1728262"/>
            <a:ext cx="609600" cy="609600"/>
          </a:xfrm>
          <a:prstGeom prst="rect">
            <a:avLst/>
          </a:prstGeom>
        </p:spPr>
      </p:pic>
      <p:pic>
        <p:nvPicPr>
          <p:cNvPr id="5" name="marimba in vibrafon">
            <a:hlinkClick r:id="" action="ppaction://media"/>
            <a:extLst>
              <a:ext uri="{FF2B5EF4-FFF2-40B4-BE49-F238E27FC236}">
                <a16:creationId xmlns:a16="http://schemas.microsoft.com/office/drawing/2014/main" id="{37EF94FA-3AC0-4FEA-856A-2578F1756F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62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6123" y="4296952"/>
            <a:ext cx="609600" cy="609600"/>
          </a:xfrm>
          <a:prstGeom prst="rect">
            <a:avLst/>
          </a:prstGeom>
        </p:spPr>
      </p:pic>
      <p:pic>
        <p:nvPicPr>
          <p:cNvPr id="1026" name="Picture 2" descr="Vertical River (marimba/vibraphone duet) - THUD - YouTube">
            <a:extLst>
              <a:ext uri="{FF2B5EF4-FFF2-40B4-BE49-F238E27FC236}">
                <a16:creationId xmlns:a16="http://schemas.microsoft.com/office/drawing/2014/main" id="{5543D45B-0293-40F3-B190-FF16AFC8B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0" y="3380249"/>
            <a:ext cx="6122968" cy="344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6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66</Words>
  <Application>Microsoft Office PowerPoint</Application>
  <PresentationFormat>Širokozaslonsko</PresentationFormat>
  <Paragraphs>31</Paragraphs>
  <Slides>3</Slides>
  <Notes>1</Notes>
  <HiddenSlides>0</HiddenSlides>
  <MMClips>4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Mojca Jerončič</dc:creator>
  <cp:lastModifiedBy>Mojca Jerončič</cp:lastModifiedBy>
  <cp:revision>30</cp:revision>
  <dcterms:created xsi:type="dcterms:W3CDTF">2020-11-13T16:32:33Z</dcterms:created>
  <dcterms:modified xsi:type="dcterms:W3CDTF">2020-11-15T09:32:10Z</dcterms:modified>
</cp:coreProperties>
</file>