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16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99B038D-A93A-4843-9B9F-264E22EC2E6E}" type="datetime1">
              <a:rPr lang="sl-SI" smtClean="0"/>
              <a:t>14. 01. 2021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EDC0C31-3BFD-43A2-B8EE-356E8F332F6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B557DC7-D84C-421D-9299-5D05FDDB7838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87908AF-65BE-457F-9D87-289A548E61FF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87908AF-65BE-457F-9D87-289A548E61FF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87908AF-65BE-457F-9D87-289A548E61FF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53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87908AF-65BE-457F-9D87-289A548E61FF}" type="slidenum">
              <a:rPr lang="sl-SI" smtClean="0"/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5392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1041400"/>
            <a:ext cx="12192000" cy="4216400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rtl="0">
              <a:spcBef>
                <a:spcPct val="0"/>
              </a:spcBef>
              <a:buNone/>
            </a:pPr>
            <a:endParaRPr lang="sl-SI" sz="4400" b="0" cap="none" spc="0" noProof="0" dirty="0">
              <a:ln w="0"/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tx1">
                    <a:alpha val="40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  <a:noFill/>
        </p:spPr>
        <p:txBody>
          <a:bodyPr rtlCol="0" anchor="b"/>
          <a:lstStyle>
            <a:lvl1pPr algn="ctr">
              <a:defRPr sz="6000" b="0" cap="none" spc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noFill/>
        </p:spPr>
        <p:txBody>
          <a:bodyPr rtlCol="0"/>
          <a:lstStyle>
            <a:lvl1pPr marL="0" indent="0" algn="ctr">
              <a:buNone/>
              <a:defRPr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 noProof="0"/>
              <a:t>Kliknite, če želite urediti slog podnaslova matrice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F11297-C108-4E98-9EC7-DD5E6DC2239D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44601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C33BA7-6BB3-4558-B6AA-E34129A38D34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43035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C36704-24BD-4FAE-A8F5-A1E245E50E66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22468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A46F2-DC76-4E7E-A687-3909D415C1FD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0851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0F1BA7-AF3C-4064-B125-4728B71D6A02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07342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4" name="Označba mesta z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CA0E6E-CAC9-441A-A40C-39FC8A07504B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96451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besedila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4" name="Označba mesta za vsebine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707A35-9919-4ABF-AE00-A2DC0DFC70B7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90685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2AF95-664B-4D00-804A-96F912237EB8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82106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FCDEB0-96F6-4B7A-B3BF-9BAE5F1012E2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34436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  <a:endParaRPr lang="sl-SI" noProof="0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8F1F70-00BB-428F-9FCA-887B675F2158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40603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sl-SI" noProof="0"/>
              <a:t>Kliknite, če želite urediti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za besedila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Kliknite za urejanje slogov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A9B8F8-1FE6-4483-BF90-B267E4776144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D068D91-5085-43EA-8734-9AB23AC0958B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43656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l-SI" noProof="0" dirty="0"/>
              <a:t>Uredite slog naslova matrice</a:t>
            </a:r>
          </a:p>
        </p:txBody>
      </p:sp>
      <p:sp>
        <p:nvSpPr>
          <p:cNvPr id="3" name="Označba mesta z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93C91924-24D5-4AC9-B8AA-CBDCDF6D3918}" type="datetime1">
              <a:rPr lang="sl-SI" noProof="0" smtClean="0"/>
              <a:t>14. 01. 2021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/>
              <a:t>Dodajte nogo</a:t>
            </a:r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FD068D91-5085-43EA-8734-9AB23AC0958B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57745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/>
          <a:solidFill>
            <a:schemeClr val="tx2">
              <a:lumMod val="50000"/>
            </a:schemeClr>
          </a:solidFill>
          <a:effectLst>
            <a:outerShdw blurRad="38100" dist="19050" dir="2700000" algn="tl" rotWithShape="0">
              <a:schemeClr val="tx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0" algn="l" defTabSz="914400" rtl="0" eaLnBrk="1" latinLnBrk="0" hangingPunct="1">
        <a:lnSpc>
          <a:spcPct val="90000"/>
        </a:lnSpc>
        <a:spcBef>
          <a:spcPct val="30000"/>
        </a:spcBef>
        <a:buClr>
          <a:schemeClr val="tx2">
            <a:lumMod val="75000"/>
          </a:schemeClr>
        </a:buClr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m5oWZixca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l-SI" dirty="0">
                <a:solidFill>
                  <a:srgbClr val="FF0000"/>
                </a:solidFill>
              </a:rPr>
              <a:t>IZDELAJMO SI KITARO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sl-SI" dirty="0"/>
              <a:t>BRENKALA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slov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sl-SI" dirty="0"/>
              <a:t>KAJ POTREBUJEŠ?</a:t>
            </a:r>
          </a:p>
        </p:txBody>
      </p:sp>
      <p:sp>
        <p:nvSpPr>
          <p:cNvPr id="14" name="Označba mesta za vsebino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>
              <a:buFontTx/>
              <a:buChar char="-"/>
            </a:pPr>
            <a:r>
              <a:rPr lang="sl-SI" dirty="0"/>
              <a:t>ŠKATLO OD ČEVLJEV, ČAJA, KARKOLI V OBLIKI KVADRA </a:t>
            </a:r>
            <a:r>
              <a:rPr lang="sl-SI" dirty="0">
                <a:solidFill>
                  <a:srgbClr val="FF0000"/>
                </a:solidFill>
              </a:rPr>
              <a:t>(RESONANČNO TELO)</a:t>
            </a:r>
          </a:p>
          <a:p>
            <a:pPr lvl="0" rtl="0">
              <a:buFontTx/>
              <a:buChar char="-"/>
            </a:pPr>
            <a:r>
              <a:rPr lang="sl-SI" dirty="0"/>
              <a:t>BARVNI PAPIR</a:t>
            </a:r>
          </a:p>
          <a:p>
            <a:pPr lvl="0" rtl="0">
              <a:buFontTx/>
              <a:buChar char="-"/>
            </a:pPr>
            <a:r>
              <a:rPr lang="sl-SI" dirty="0"/>
              <a:t>KUHINJSKE GUMICE (4) - </a:t>
            </a:r>
            <a:r>
              <a:rPr lang="sl-SI" dirty="0">
                <a:solidFill>
                  <a:srgbClr val="FF0000"/>
                </a:solidFill>
              </a:rPr>
              <a:t>STRUNE</a:t>
            </a:r>
          </a:p>
          <a:p>
            <a:pPr lvl="0" rtl="0">
              <a:buFontTx/>
              <a:buChar char="-"/>
            </a:pPr>
            <a:r>
              <a:rPr lang="sl-SI" dirty="0"/>
              <a:t>ŠKARJE</a:t>
            </a:r>
          </a:p>
          <a:p>
            <a:pPr lvl="0" rtl="0">
              <a:buFontTx/>
              <a:buChar char="-"/>
            </a:pPr>
            <a:r>
              <a:rPr lang="sl-SI" dirty="0"/>
              <a:t>TULEC WC PAPIRJA - </a:t>
            </a:r>
            <a:r>
              <a:rPr lang="sl-SI" dirty="0">
                <a:solidFill>
                  <a:srgbClr val="FF0000"/>
                </a:solidFill>
              </a:rPr>
              <a:t>VRAT</a:t>
            </a:r>
          </a:p>
          <a:p>
            <a:pPr lvl="0" rtl="0">
              <a:buFontTx/>
              <a:buChar char="-"/>
            </a:pPr>
            <a:r>
              <a:rPr lang="sl-SI" dirty="0"/>
              <a:t>SLAMICE</a:t>
            </a:r>
          </a:p>
          <a:p>
            <a:pPr lvl="0" rtl="0">
              <a:buFontTx/>
              <a:buChar char="-"/>
            </a:pPr>
            <a:r>
              <a:rPr lang="sl-SI" dirty="0"/>
              <a:t>TEMPERA BARVE (PO ŽELJI) – ZA OKRASITEV KITARE</a:t>
            </a:r>
          </a:p>
        </p:txBody>
      </p:sp>
      <p:pic>
        <p:nvPicPr>
          <p:cNvPr id="1028" name="Picture 4" descr="Kitajska Customized Cloth Box in Shoe Box Embalaža Factory - Custom  Packaging Box - Hongcai Printing">
            <a:extLst>
              <a:ext uri="{FF2B5EF4-FFF2-40B4-BE49-F238E27FC236}">
                <a16:creationId xmlns:a16="http://schemas.microsoft.com/office/drawing/2014/main" id="{51D5ADD5-9379-402D-B82C-38EBCA93E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935" y="2394898"/>
            <a:ext cx="1258919" cy="10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ubber band - Wikipedia">
            <a:extLst>
              <a:ext uri="{FF2B5EF4-FFF2-40B4-BE49-F238E27FC236}">
                <a16:creationId xmlns:a16="http://schemas.microsoft.com/office/drawing/2014/main" id="{93794DAB-E367-47B3-A13F-0ADCABA6B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53" y="3759696"/>
            <a:ext cx="1166116" cy="105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reepik | Graphic Resources for everyone | Toilet paper roll crafts, Toilet  paper roll art, Paper roll crafts">
            <a:extLst>
              <a:ext uri="{FF2B5EF4-FFF2-40B4-BE49-F238E27FC236}">
                <a16:creationId xmlns:a16="http://schemas.microsoft.com/office/drawing/2014/main" id="{D3DF5290-9290-4EF2-A706-1AB4A0664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8552">
            <a:off x="9464201" y="2413344"/>
            <a:ext cx="903756" cy="110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ETITION: People with Disabilities Need Straws - Alliance Center for  Independence">
            <a:extLst>
              <a:ext uri="{FF2B5EF4-FFF2-40B4-BE49-F238E27FC236}">
                <a16:creationId xmlns:a16="http://schemas.microsoft.com/office/drawing/2014/main" id="{E3555969-99CD-495D-9E49-4CB6E8E5D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3316">
            <a:off x="6202929" y="4097522"/>
            <a:ext cx="907864" cy="907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nnovative Afterschool Art Activities | Extended Notes">
            <a:extLst>
              <a:ext uri="{FF2B5EF4-FFF2-40B4-BE49-F238E27FC236}">
                <a16:creationId xmlns:a16="http://schemas.microsoft.com/office/drawing/2014/main" id="{7CC8BA82-80F3-4A2E-AAD2-368E831AE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2756">
            <a:off x="9073440" y="3858632"/>
            <a:ext cx="2104938" cy="105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949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 title="Naslov in postavitev vsebine z grafikonom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sl-SI" dirty="0"/>
              <a:t>NAVODILA ZA DELO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067E4D0-8E1D-4A4A-A5E5-A83FA9674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>
              <a:hlinkClick r:id="rId3"/>
            </a:endParaRPr>
          </a:p>
          <a:p>
            <a:pPr marL="0" indent="0" algn="ctr">
              <a:buNone/>
            </a:pPr>
            <a:r>
              <a:rPr lang="sl-SI" dirty="0">
                <a:hlinkClick r:id="rId3"/>
              </a:rPr>
              <a:t>https://www.youtube.com/watch?v=4m5oWZixca0</a:t>
            </a:r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 descr="Finger Touch Vector Icon - Download Free Vectors, Clipart Graphics &amp; Vector  Art">
            <a:extLst>
              <a:ext uri="{FF2B5EF4-FFF2-40B4-BE49-F238E27FC236}">
                <a16:creationId xmlns:a16="http://schemas.microsoft.com/office/drawing/2014/main" id="{4D603D95-B851-4FE1-83C0-762D7AE9A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436" y="2965175"/>
            <a:ext cx="1469128" cy="146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64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80183D-9845-4423-9D7E-C1C01B59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NEKAJ PRIMEROV IZDELKA </a:t>
            </a:r>
          </a:p>
        </p:txBody>
      </p:sp>
      <p:pic>
        <p:nvPicPr>
          <p:cNvPr id="3074" name="Picture 2" descr="Tune Up Your Rubber Band Guitar! - Scientific American">
            <a:extLst>
              <a:ext uri="{FF2B5EF4-FFF2-40B4-BE49-F238E27FC236}">
                <a16:creationId xmlns:a16="http://schemas.microsoft.com/office/drawing/2014/main" id="{5F1AFEBD-6D1E-4A50-90C3-30779588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95" y="2094096"/>
            <a:ext cx="2677354" cy="1787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ow to Make a Tissue Box Guitar | Tissue box crafts, Easy toddler crafts,  Crafts for kids">
            <a:extLst>
              <a:ext uri="{FF2B5EF4-FFF2-40B4-BE49-F238E27FC236}">
                <a16:creationId xmlns:a16="http://schemas.microsoft.com/office/drawing/2014/main" id="{0BF174AC-ED96-4F05-8B3C-FFC67538B9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429" y="4285432"/>
            <a:ext cx="3369520" cy="2246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ow to make an elastic band guitar - BBC Good Food">
            <a:extLst>
              <a:ext uri="{FF2B5EF4-FFF2-40B4-BE49-F238E27FC236}">
                <a16:creationId xmlns:a16="http://schemas.microsoft.com/office/drawing/2014/main" id="{E7F124C7-3826-4243-B308-5814F9C64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955" y="2245938"/>
            <a:ext cx="3684533" cy="275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ow To: Make a Shoe-Box Guitar | Diy musical instruments, Guitar crafts,  Instrument craft">
            <a:extLst>
              <a:ext uri="{FF2B5EF4-FFF2-40B4-BE49-F238E27FC236}">
                <a16:creationId xmlns:a16="http://schemas.microsoft.com/office/drawing/2014/main" id="{881A39C8-EC98-4975-977F-3A787919F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386" y="2988060"/>
            <a:ext cx="2233088" cy="2731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11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A8D127B-D5F7-4A3A-BDA5-73DA55901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662609"/>
            <a:ext cx="10651435" cy="55143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36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sl-SI" sz="3600" dirty="0">
                <a:solidFill>
                  <a:srgbClr val="C00000"/>
                </a:solidFill>
              </a:rPr>
              <a:t>ŽELIM TI VELIKO VESELJA OB USTVARJANJU. KO KONČAŠ,</a:t>
            </a:r>
          </a:p>
          <a:p>
            <a:pPr marL="0" indent="0" algn="ctr">
              <a:buNone/>
            </a:pPr>
            <a:r>
              <a:rPr lang="sl-SI" sz="3600" dirty="0">
                <a:solidFill>
                  <a:srgbClr val="C00000"/>
                </a:solidFill>
              </a:rPr>
              <a:t> PA LAHKO ZA DRUŽINO PRIPRAVIŠ PRAVI ROCK KONCERT!</a:t>
            </a:r>
          </a:p>
        </p:txBody>
      </p:sp>
      <p:sp>
        <p:nvSpPr>
          <p:cNvPr id="4" name="AutoShape 2" descr="Exercising Clipart Emoticon - Rock On Smiley, HD Png Download , Transparent  Png Image - PNGitem">
            <a:extLst>
              <a:ext uri="{FF2B5EF4-FFF2-40B4-BE49-F238E27FC236}">
                <a16:creationId xmlns:a16="http://schemas.microsoft.com/office/drawing/2014/main" id="{1C329D12-474F-46DC-ADA4-90F5C30A59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4100" name="Picture 4" descr="Exercising Clipart Emoticon - Rock On Smiley, HD Png Download , Transparent  Png Image - PNGitem">
            <a:extLst>
              <a:ext uri="{FF2B5EF4-FFF2-40B4-BE49-F238E27FC236}">
                <a16:creationId xmlns:a16="http://schemas.microsoft.com/office/drawing/2014/main" id="{13C7C22B-3B5C-43DD-AE8D-85D25B153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962" y="3793436"/>
            <a:ext cx="2634076" cy="192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68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dloga za načrt notnega zapisa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208409_TF03460577" id="{94179758-EB9A-4BD2-8308-B9421FB42642}" vid="{D85F39B0-4098-4484-8226-24C005421733}"/>
    </a:ext>
  </a:extLst>
</a:theme>
</file>

<file path=ppt/theme/theme2.xml><?xml version="1.0" encoding="utf-8"?>
<a:theme xmlns:a="http://schemas.openxmlformats.org/drawingml/2006/main" name="Officeova tema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Diapozitivi načrta notnega zapisa</Template>
  <TotalTime>19</TotalTime>
  <Words>89</Words>
  <Application>Microsoft Office PowerPoint</Application>
  <PresentationFormat>Širokozaslonsko</PresentationFormat>
  <Paragraphs>22</Paragraphs>
  <Slides>5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Arial</vt:lpstr>
      <vt:lpstr>Predloga za načrt notnega zapisa</vt:lpstr>
      <vt:lpstr>IZDELAJMO SI KITARO</vt:lpstr>
      <vt:lpstr>KAJ POTREBUJEŠ?</vt:lpstr>
      <vt:lpstr>NAVODILA ZA DELO</vt:lpstr>
      <vt:lpstr>NEKAJ PRIMEROV IZDELKA 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IZDELAJMO SI KITARO</dc:title>
  <dc:creator>Metka Zupančič</dc:creator>
  <cp:lastModifiedBy>Metka Zupančič</cp:lastModifiedBy>
  <cp:revision>3</cp:revision>
  <dcterms:created xsi:type="dcterms:W3CDTF">2021-01-14T20:38:31Z</dcterms:created>
  <dcterms:modified xsi:type="dcterms:W3CDTF">2021-01-14T20:58:15Z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74067200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