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7CD6-5A7B-4A73-96B1-7B1EF487BAFB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895C-1735-4DFA-BBB6-E32CBD5AD0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187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7CD6-5A7B-4A73-96B1-7B1EF487BAFB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895C-1735-4DFA-BBB6-E32CBD5AD0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337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7CD6-5A7B-4A73-96B1-7B1EF487BAFB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895C-1735-4DFA-BBB6-E32CBD5AD0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895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7CD6-5A7B-4A73-96B1-7B1EF487BAFB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895C-1735-4DFA-BBB6-E32CBD5AD0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892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7CD6-5A7B-4A73-96B1-7B1EF487BAFB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895C-1735-4DFA-BBB6-E32CBD5AD0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758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7CD6-5A7B-4A73-96B1-7B1EF487BAFB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895C-1735-4DFA-BBB6-E32CBD5AD0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480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7CD6-5A7B-4A73-96B1-7B1EF487BAFB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895C-1735-4DFA-BBB6-E32CBD5AD0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630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7CD6-5A7B-4A73-96B1-7B1EF487BAFB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895C-1735-4DFA-BBB6-E32CBD5AD0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906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7CD6-5A7B-4A73-96B1-7B1EF487BAFB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895C-1735-4DFA-BBB6-E32CBD5AD0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418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7CD6-5A7B-4A73-96B1-7B1EF487BAFB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895C-1735-4DFA-BBB6-E32CBD5AD0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163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7CD6-5A7B-4A73-96B1-7B1EF487BAFB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F895C-1735-4DFA-BBB6-E32CBD5AD0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849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17CD6-5A7B-4A73-96B1-7B1EF487BAFB}" type="datetimeFigureOut">
              <a:rPr lang="sl-SI" smtClean="0"/>
              <a:t>8. 10. 2020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F895C-1735-4DFA-BBB6-E32CBD5AD0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075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PIHALA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901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Značilnosti pihal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Vanje pihamo</a:t>
            </a:r>
          </a:p>
          <a:p>
            <a:r>
              <a:rPr lang="sl-SI" dirty="0" smtClean="0"/>
              <a:t>Izdelane so iz cevi</a:t>
            </a:r>
          </a:p>
          <a:p>
            <a:r>
              <a:rPr lang="sl-SI" dirty="0" smtClean="0"/>
              <a:t>Daljša je cev, nižji je ton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3972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FLAVTA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Večinoma izdelane iz kovine in lesa</a:t>
            </a:r>
          </a:p>
          <a:p>
            <a:r>
              <a:rPr lang="sl-SI" dirty="0" smtClean="0"/>
              <a:t>Glasbenik je flavtist</a:t>
            </a:r>
          </a:p>
          <a:p>
            <a:r>
              <a:rPr lang="sl-SI" dirty="0" smtClean="0"/>
              <a:t>Sorodni inštrument: pikolo (najvišje glasbilo v orkestru)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374" y="3794760"/>
            <a:ext cx="2555965" cy="16773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363" y="3794760"/>
            <a:ext cx="2495550" cy="19805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92" y="4001294"/>
            <a:ext cx="3503387" cy="18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0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OBOA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Je izdelana iz lesa</a:t>
            </a:r>
          </a:p>
          <a:p>
            <a:r>
              <a:rPr lang="sl-SI" dirty="0" smtClean="0"/>
              <a:t>Ima trstni jeziček, ki je narejen iz bambusovega lesa</a:t>
            </a:r>
          </a:p>
          <a:p>
            <a:r>
              <a:rPr lang="sl-SI" dirty="0" smtClean="0"/>
              <a:t>Glasbenik je oboist</a:t>
            </a:r>
          </a:p>
          <a:p>
            <a:r>
              <a:rPr lang="sl-SI" dirty="0" smtClean="0"/>
              <a:t>Različica: angleški rog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150" y="3396615"/>
            <a:ext cx="3646170" cy="272060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810" y="3945519"/>
            <a:ext cx="2095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8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KLARINET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Je leseno glasbilo z luknjicami in zaklopkami</a:t>
            </a:r>
          </a:p>
          <a:p>
            <a:r>
              <a:rPr lang="sl-SI" dirty="0" smtClean="0"/>
              <a:t>Ima enojni trstni jeziček</a:t>
            </a:r>
          </a:p>
          <a:p>
            <a:r>
              <a:rPr lang="sl-SI" dirty="0" smtClean="0"/>
              <a:t>Glasbenik je klarinetist</a:t>
            </a:r>
          </a:p>
          <a:p>
            <a:r>
              <a:rPr lang="sl-SI" dirty="0" smtClean="0"/>
              <a:t>Različica: bas klarinet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180" y="2446814"/>
            <a:ext cx="3108960" cy="31089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800" y="2596198"/>
            <a:ext cx="1881302" cy="371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SAKSOFON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Je kovinski inštrument</a:t>
            </a:r>
          </a:p>
          <a:p>
            <a:r>
              <a:rPr lang="sl-SI" dirty="0" smtClean="0"/>
              <a:t>Glasbenik je saksofonist</a:t>
            </a:r>
          </a:p>
          <a:p>
            <a:r>
              <a:rPr lang="sl-SI" dirty="0" smtClean="0"/>
              <a:t>Različice: altovski, tenorski saksofon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180" y="1447800"/>
            <a:ext cx="4198620" cy="41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2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FAGOT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Je leseni inštrument</a:t>
            </a:r>
          </a:p>
          <a:p>
            <a:r>
              <a:rPr lang="sl-SI" dirty="0" smtClean="0"/>
              <a:t>Je basovsko glasbilo med pihalo</a:t>
            </a:r>
          </a:p>
          <a:p>
            <a:r>
              <a:rPr lang="sl-SI" dirty="0" smtClean="0"/>
              <a:t>Glasbenik je fagotist</a:t>
            </a:r>
          </a:p>
          <a:p>
            <a:r>
              <a:rPr lang="sl-SI" dirty="0" smtClean="0"/>
              <a:t>Različica: kontrafagot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952" y="1027906"/>
            <a:ext cx="4288070" cy="283543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117089"/>
            <a:ext cx="1508760" cy="465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27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105</Words>
  <Application>Microsoft Office PowerPoint</Application>
  <PresentationFormat>Širokozaslonsko</PresentationFormat>
  <Paragraphs>28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PIHALA</vt:lpstr>
      <vt:lpstr>Značilnosti pihal </vt:lpstr>
      <vt:lpstr>FLAVTA</vt:lpstr>
      <vt:lpstr>OBOA</vt:lpstr>
      <vt:lpstr>KLARINET</vt:lpstr>
      <vt:lpstr>SAKSOFON</vt:lpstr>
      <vt:lpstr>FAGOT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PIHALA</dc:title>
  <dc:creator>JANJA</dc:creator>
  <cp:lastModifiedBy>JANJA</cp:lastModifiedBy>
  <cp:revision>2</cp:revision>
  <dcterms:created xsi:type="dcterms:W3CDTF">2020-10-08T17:55:55Z</dcterms:created>
  <dcterms:modified xsi:type="dcterms:W3CDTF">2020-10-08T17:59:11Z</dcterms:modified>
</cp:coreProperties>
</file>