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Mala_flavta" TargetMode="Externa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12" Type="http://schemas.openxmlformats.org/officeDocument/2006/relationships/image" Target="../media/image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sl.wikipedia.org/wiki/Angle%C5%A1ki_ro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jpg"/><Relationship Id="rId10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3.m4a"/><Relationship Id="rId7" Type="http://schemas.openxmlformats.org/officeDocument/2006/relationships/hyperlink" Target="https://www.youtube.com/watch?v=Qex6Vn6z5CI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youtube.com/watch?v=zKTS95KOrOI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3.m4a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l4Xb4cDQ8" TargetMode="External"/><Relationship Id="rId2" Type="http://schemas.openxmlformats.org/officeDocument/2006/relationships/hyperlink" Target="https://www.youtube.com/watch?v=IzZqeWNpe3U&amp;t=649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hyperlink" Target="https://nl.wikipedia.org/wiki/Klarinet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hEYA-edZA" TargetMode="External"/><Relationship Id="rId2" Type="http://schemas.openxmlformats.org/officeDocument/2006/relationships/hyperlink" Target="https://www.youtube.com/watch?v=kQgLCsbaDk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wikipedia.org/wiki/Fagott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FB9FCE-97AC-4487-A916-5750C9E3F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PIHALA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BBC45E-8A28-4ABF-B3D8-DD1F320589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Simona Weber Goljuf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427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E8F1C8-235E-4075-8B55-22EC70BE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Splošno o pihalih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5032C5-E12E-4539-9DCF-F95DA185C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sl-SI" dirty="0"/>
              <a:t>Pihala so: flavta, </a:t>
            </a:r>
            <a:r>
              <a:rPr lang="sl-SI" dirty="0" err="1"/>
              <a:t>piccolo</a:t>
            </a:r>
            <a:r>
              <a:rPr lang="sl-SI" dirty="0"/>
              <a:t>, oboa, angleški rog, klarinet, saksofon, fagot.</a:t>
            </a:r>
          </a:p>
          <a:p>
            <a:r>
              <a:rPr lang="sl-SI" dirty="0"/>
              <a:t>Vse inštrumente si oglej tudi v U str. 18 -21</a:t>
            </a:r>
          </a:p>
          <a:p>
            <a:endParaRPr lang="sl-SI" dirty="0"/>
          </a:p>
        </p:txBody>
      </p:sp>
      <p:pic>
        <p:nvPicPr>
          <p:cNvPr id="4" name="Pihala 1">
            <a:hlinkClick r:id="" action="ppaction://media"/>
            <a:extLst>
              <a:ext uri="{FF2B5EF4-FFF2-40B4-BE49-F238E27FC236}">
                <a16:creationId xmlns:a16="http://schemas.microsoft.com/office/drawing/2014/main" id="{2BCA2ADA-636B-45FD-85ED-F140D8A8D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6236" y="2947026"/>
            <a:ext cx="487363" cy="4873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886BC48-49EF-4625-A839-9BE592E96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44104" y="4400835"/>
            <a:ext cx="1782738" cy="184756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C007D07-9797-42BD-B182-FE07BC9768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62737" y="3520399"/>
            <a:ext cx="1751582" cy="766318"/>
          </a:xfrm>
          <a:prstGeom prst="rect">
            <a:avLst/>
          </a:prstGeom>
        </p:spPr>
      </p:pic>
      <p:pic>
        <p:nvPicPr>
          <p:cNvPr id="1026" name="Picture 2" descr="Prečna flavta Muramatsu GX-III-RCE">
            <a:extLst>
              <a:ext uri="{FF2B5EF4-FFF2-40B4-BE49-F238E27FC236}">
                <a16:creationId xmlns:a16="http://schemas.microsoft.com/office/drawing/2014/main" id="{C137B4FD-10D4-4B14-9970-A9F723F4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8" y="3185334"/>
            <a:ext cx="1782739" cy="11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OA BUFFET CRAMPON 4011-2-0 POLAVTOMATSKA - Ceneje.si">
            <a:extLst>
              <a:ext uri="{FF2B5EF4-FFF2-40B4-BE49-F238E27FC236}">
                <a16:creationId xmlns:a16="http://schemas.microsoft.com/office/drawing/2014/main" id="{BB61CC4A-75D1-405A-A547-53722EFE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981" y="4400835"/>
            <a:ext cx="1610304" cy="176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got Adler 1350 - Ceneje.si">
            <a:extLst>
              <a:ext uri="{FF2B5EF4-FFF2-40B4-BE49-F238E27FC236}">
                <a16:creationId xmlns:a16="http://schemas.microsoft.com/office/drawing/2014/main" id="{CFC534B7-EFB8-4603-896F-D09CBAF0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19" y="3845169"/>
            <a:ext cx="1990411" cy="23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 descr="YAMAHA YCL-255N klarinet">
            <a:extLst>
              <a:ext uri="{FF2B5EF4-FFF2-40B4-BE49-F238E27FC236}">
                <a16:creationId xmlns:a16="http://schemas.microsoft.com/office/drawing/2014/main" id="{EC64617C-5341-4874-AE39-17956866823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39" y="2860980"/>
            <a:ext cx="1770380" cy="111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d:\Users\Uporabnik\AppData\Local\Microsoft\Windows\INetCache\Content.MSO\E6672577.tmp">
            <a:extLst>
              <a:ext uri="{FF2B5EF4-FFF2-40B4-BE49-F238E27FC236}">
                <a16:creationId xmlns:a16="http://schemas.microsoft.com/office/drawing/2014/main" id="{353E0CCA-3A5D-4455-9284-6EBF747BF411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37" y="4207438"/>
            <a:ext cx="1436370" cy="107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5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CAE39F-DD73-4BAB-8260-432653E3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FLAVTA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9A8C56-D9AA-4E4E-910A-0D4A8F66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985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Družina flavt spada med ene najstarejših. Spomni se piščali, narejene iz kosti jamskega medveda, ki so jo našli v jami Divje babe. Ta izvira iz dobe paleolitika in je stara približno 55.000 let.</a:t>
            </a:r>
          </a:p>
          <a:p>
            <a:r>
              <a:rPr lang="sl-SI" dirty="0"/>
              <a:t>Poznamo prečne, podolžne in kljunaste flavte.</a:t>
            </a:r>
          </a:p>
          <a:p>
            <a:r>
              <a:rPr lang="sl-SI" dirty="0">
                <a:hlinkClick r:id="rId6"/>
              </a:rPr>
              <a:t>https://www.youtube.com/watch?v=zKTS95KOrOI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hlinkClick r:id="rId7"/>
              </a:rPr>
              <a:t>https://www.youtube.com/watch?v=Qex6Vn6z5CI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Če želiš si lahko ogledaš še ta film na zgornji povezavi.</a:t>
            </a:r>
          </a:p>
          <a:p>
            <a:endParaRPr lang="sl-SI" dirty="0"/>
          </a:p>
        </p:txBody>
      </p:sp>
      <p:pic>
        <p:nvPicPr>
          <p:cNvPr id="4" name="Slika 3" descr="Sopranska kljunasta flavta Art - Ceneje.si">
            <a:extLst>
              <a:ext uri="{FF2B5EF4-FFF2-40B4-BE49-F238E27FC236}">
                <a16:creationId xmlns:a16="http://schemas.microsoft.com/office/drawing/2014/main" id="{5E7195BB-C7BF-4371-9DB0-B78E429A80B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13" y="2984010"/>
            <a:ext cx="1736725" cy="111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flavta pikolo YAMAHA YPC-92MS - Ceneje.si">
            <a:extLst>
              <a:ext uri="{FF2B5EF4-FFF2-40B4-BE49-F238E27FC236}">
                <a16:creationId xmlns:a16="http://schemas.microsoft.com/office/drawing/2014/main" id="{23476119-9C73-4FF0-9034-E83D6CB63B0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46" y="4100975"/>
            <a:ext cx="3109910" cy="255946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DBF4C9F5-8F81-480C-A305-B1864BA29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32082" y="4166834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D8B17622-E1E9-4AB1-8342-DD9569DF94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32081" y="48843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1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859769-E351-40C4-8028-0B460A0D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OBOA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0F20A9-0FB3-4BC4-AC10-923E77EC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/>
          <a:lstStyle/>
          <a:p>
            <a:r>
              <a:rPr lang="sl-SI" dirty="0"/>
              <a:t>Izdelana je iz trdega lesa in ima zapleten mehanizem </a:t>
            </a:r>
            <a:r>
              <a:rPr lang="sl-SI" b="1" dirty="0"/>
              <a:t>zaklopk.</a:t>
            </a:r>
          </a:p>
          <a:p>
            <a:r>
              <a:rPr lang="sl-SI" dirty="0"/>
              <a:t>Ima</a:t>
            </a:r>
            <a:r>
              <a:rPr lang="sl-SI" b="1" dirty="0"/>
              <a:t> ustnik z </a:t>
            </a:r>
            <a:r>
              <a:rPr lang="sl-SI" b="1" u="sng" dirty="0"/>
              <a:t>dvojnim</a:t>
            </a:r>
            <a:r>
              <a:rPr lang="sl-SI" b="1" dirty="0"/>
              <a:t> trstnim jezičkom, </a:t>
            </a:r>
            <a:r>
              <a:rPr lang="sl-SI" dirty="0"/>
              <a:t>sestavljenim iz dveh tankih ploščic iz bambusovega lesa. Ploščici sta zvezani in pričvrščeni na plutovinasto cevko. Ta se nasadi na vrh inštrumenta. S pihanjem v ustnik, ploščici med nihanjem med seboj udarjata in povzročata ton. </a:t>
            </a:r>
          </a:p>
          <a:p>
            <a:r>
              <a:rPr lang="sl-SI" dirty="0"/>
              <a:t>Razstavi se v tri dele: ustnik z dvojnim trstnim jezičkom, zgornji leseni del z zaklopkami, spodnji leseni del z zaklopkami in odmevnikom.</a:t>
            </a:r>
          </a:p>
          <a:p>
            <a:r>
              <a:rPr lang="sl-SI" dirty="0"/>
              <a:t>Prisluhni 2. stavku Koncerta za oboo skladatelja J. S. Bacha</a:t>
            </a:r>
          </a:p>
          <a:p>
            <a:r>
              <a:rPr lang="sl-SI" dirty="0">
                <a:hlinkClick r:id="rId2"/>
              </a:rPr>
              <a:t>https://www.youtube.com/watch?v=IzZqeWNpe3U&amp;t=649s</a:t>
            </a:r>
            <a:endParaRPr lang="sl-SI" dirty="0"/>
          </a:p>
          <a:p>
            <a:r>
              <a:rPr lang="sl-SI" b="1" dirty="0"/>
              <a:t>ANGLEŠKI ROG </a:t>
            </a:r>
            <a:r>
              <a:rPr lang="sl-SI" dirty="0"/>
              <a:t>je različica oboe. Razlikuje se le po hruškastem odmevniku in ustniku na ukrivljenem podaljšku.</a:t>
            </a:r>
          </a:p>
          <a:p>
            <a:r>
              <a:rPr lang="sl-SI" dirty="0">
                <a:hlinkClick r:id="rId3"/>
              </a:rPr>
              <a:t>https://www.youtube.com/watch?v=aYl4Xb4cDQ8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889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6D583D-9353-46C5-B25D-4382D61E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8267"/>
          </a:xfrm>
        </p:spPr>
        <p:txBody>
          <a:bodyPr/>
          <a:lstStyle/>
          <a:p>
            <a:pPr algn="ctr"/>
            <a:r>
              <a:rPr lang="sl-SI" dirty="0"/>
              <a:t>KLARINET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91A5801-E3AD-4640-B3D0-AABA95FC8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78222" y="814073"/>
            <a:ext cx="2517424" cy="5664205"/>
          </a:xfr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9BBC61CE-3DB5-4C42-9708-250F28FB9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3658" y="1557867"/>
            <a:ext cx="487363" cy="487363"/>
          </a:xfrm>
          <a:prstGeom prst="rect">
            <a:avLst/>
          </a:prstGeom>
        </p:spPr>
      </p:pic>
      <p:pic>
        <p:nvPicPr>
          <p:cNvPr id="1026" name="Picture 2" descr="Klarinet - Wikipedija, prosta enciklopedija">
            <a:extLst>
              <a:ext uri="{FF2B5EF4-FFF2-40B4-BE49-F238E27FC236}">
                <a16:creationId xmlns:a16="http://schemas.microsoft.com/office/drawing/2014/main" id="{C5F6C272-747A-4D5B-AA7E-D63596E5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19" y="2772127"/>
            <a:ext cx="2709159" cy="20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570675-63F6-4B30-A425-D6EE6AE5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FAGOT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0F7D78-4FF4-46E5-A2F4-58182BAD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Spada med basovsko pihalo. Skozi razvoj od 16.st dalje je doživel zelo malo sprememb.</a:t>
            </a:r>
          </a:p>
          <a:p>
            <a:r>
              <a:rPr lang="sl-SI" dirty="0"/>
              <a:t>Glede na način igranja sodi med sorodnike oboe. </a:t>
            </a:r>
          </a:p>
          <a:p>
            <a:r>
              <a:rPr lang="sl-SI" dirty="0"/>
              <a:t>Sestavlja ga približno 3 m dolga lesena prepognjena cev iz javorja. </a:t>
            </a:r>
          </a:p>
          <a:p>
            <a:endParaRPr lang="sl-SI" dirty="0"/>
          </a:p>
          <a:p>
            <a:r>
              <a:rPr lang="sl-SI" dirty="0">
                <a:hlinkClick r:id="rId2"/>
              </a:rPr>
              <a:t>https://www.youtube.com/watch?v=kQgLCsbaDk8</a:t>
            </a:r>
            <a:r>
              <a:rPr lang="sl-SI" dirty="0"/>
              <a:t> </a:t>
            </a:r>
          </a:p>
          <a:p>
            <a:endParaRPr lang="sl-SI" dirty="0"/>
          </a:p>
          <a:p>
            <a:r>
              <a:rPr lang="sl-SI" dirty="0">
                <a:hlinkClick r:id="rId3"/>
              </a:rPr>
              <a:t>https://www.youtube.com/watch?v=XghEYA-edZA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B483CB3-FD0D-49D7-B225-182E4E6C4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44088" y="2859464"/>
            <a:ext cx="2743985" cy="35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48919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882</TotalTime>
  <Words>336</Words>
  <Application>Microsoft Office PowerPoint</Application>
  <PresentationFormat>Širokozaslonsko</PresentationFormat>
  <Paragraphs>34</Paragraphs>
  <Slides>6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Gladko</vt:lpstr>
      <vt:lpstr>PIHALA</vt:lpstr>
      <vt:lpstr>Splošno o pihalih</vt:lpstr>
      <vt:lpstr>FLAVTA</vt:lpstr>
      <vt:lpstr>OBOA</vt:lpstr>
      <vt:lpstr>KLARINET</vt:lpstr>
      <vt:lpstr>FAGOT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PIHALA</dc:title>
  <dc:creator>Uporabnik</dc:creator>
  <cp:lastModifiedBy>Uporabnik</cp:lastModifiedBy>
  <cp:revision>16</cp:revision>
  <dcterms:created xsi:type="dcterms:W3CDTF">2020-10-26T08:26:52Z</dcterms:created>
  <dcterms:modified xsi:type="dcterms:W3CDTF">2020-10-27T13:49:36Z</dcterms:modified>
</cp:coreProperties>
</file>