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8" r:id="rId3"/>
    <p:sldId id="257" r:id="rId4"/>
    <p:sldId id="259" r:id="rId5"/>
    <p:sldId id="260" r:id="rId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A2D37A9-060E-B254-4BA4-73B0DB090D1E}" v="119" dt="2020-10-19T17:55:48.118"/>
    <p1510:client id="{E6515621-79D4-AEA3-B75F-6FEBE998F22C}" v="1155" dt="2020-10-19T09:36:38.98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18" autoAdjust="0"/>
    <p:restoredTop sz="94660"/>
  </p:normalViewPr>
  <p:slideViewPr>
    <p:cSldViewPr snapToGrid="0">
      <p:cViewPr varScale="1">
        <p:scale>
          <a:sx n="119" d="100"/>
          <a:sy n="119" d="100"/>
        </p:scale>
        <p:origin x="114" y="15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microsoft.com/office/2015/10/relationships/revisionInfo" Target="revisionInfo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Title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1300785"/>
            <a:ext cx="8689976" cy="250921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sl-SI"/>
              <a:t>Uredite slog naslova matrice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89976" cy="137159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l-SI"/>
              <a:t>Uredite slog podnaslova matrice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ska slika z na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4289374"/>
            <a:ext cx="10364432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l-SI"/>
              <a:t>Uredite slog naslova matrice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84744" y="698261"/>
            <a:ext cx="9822532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l-SI"/>
              <a:t>Kliknite ikono, če želite dodati sliko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5108728"/>
            <a:ext cx="10364452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11/5/2020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slov in na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599"/>
            <a:ext cx="10364452" cy="3427245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sl-SI"/>
              <a:t>Uredite slog naslova matrice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204821"/>
            <a:ext cx="10364452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11/5/2020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 z na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sl-SI"/>
              <a:t>Uredite slog naslova matrice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9478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4372796"/>
            <a:ext cx="10364452" cy="14210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11/5/2020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1001488" y="75416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557558" y="29935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ica z imen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2138721"/>
            <a:ext cx="10364452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sl-SI"/>
              <a:t>Uredite slog naslova matrice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662335"/>
            <a:ext cx="10364452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11/5/2020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tolpe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10364452" cy="1605094"/>
          </a:xfrm>
        </p:spPr>
        <p:txBody>
          <a:bodyPr/>
          <a:lstStyle/>
          <a:p>
            <a:r>
              <a:rPr lang="sl-SI"/>
              <a:t>Uredite slog naslova matrice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74" y="2367093"/>
            <a:ext cx="329897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74" y="2943355"/>
            <a:ext cx="3298976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52389" y="2367093"/>
            <a:ext cx="329152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348" y="2943355"/>
            <a:ext cx="3303351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367093"/>
            <a:ext cx="33049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3298" y="2943355"/>
            <a:ext cx="3304928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11/5/2020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tolpec s tremi slikam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74" y="610772"/>
            <a:ext cx="10364452" cy="1603922"/>
          </a:xfrm>
        </p:spPr>
        <p:txBody>
          <a:bodyPr/>
          <a:lstStyle/>
          <a:p>
            <a:r>
              <a:rPr lang="sl-SI"/>
              <a:t>Uredite slog naslova matrice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74" y="4204820"/>
            <a:ext cx="3296409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913774" y="2367093"/>
            <a:ext cx="3296409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sl-SI"/>
              <a:t>Kliknite ikono, če želite dodati sliko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74" y="4781082"/>
            <a:ext cx="3296409" cy="101011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59" y="4204820"/>
            <a:ext cx="33018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41348" y="2367093"/>
            <a:ext cx="3303352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sl-SI"/>
              <a:t>Kliknite ikono, če želite dodati sliko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81080"/>
            <a:ext cx="3303352" cy="101011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4204820"/>
            <a:ext cx="330068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973298" y="2367093"/>
            <a:ext cx="3304928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sl-SI"/>
              <a:t>Kliknite ikono, če želite dodati sliko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173" y="4781078"/>
            <a:ext cx="3305053" cy="1010121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11/5/2020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Uredite slog naslova matrice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2367093"/>
            <a:ext cx="10364452" cy="3424107"/>
          </a:xfrm>
        </p:spPr>
        <p:txBody>
          <a:bodyPr vert="eaVert"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601"/>
            <a:ext cx="2553326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sl-SI"/>
              <a:t>Uredite slog naslova matrice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609601"/>
            <a:ext cx="7658724" cy="5181599"/>
          </a:xfrm>
        </p:spPr>
        <p:txBody>
          <a:bodyPr vert="eaVert"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Uredite slog naslova matrice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10363826" cy="3424107"/>
          </a:xfrm>
        </p:spPr>
        <p:txBody>
          <a:bodyPr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828563"/>
            <a:ext cx="10351752" cy="2736819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sl-SI"/>
              <a:t>Uredite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4" y="3657457"/>
            <a:ext cx="10351752" cy="136818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sl-SI"/>
              <a:t>Uredite slog naslova matrice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5106026" cy="3424107"/>
          </a:xfrm>
        </p:spPr>
        <p:txBody>
          <a:bodyPr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6172200" y="2367092"/>
            <a:ext cx="5105400" cy="3424107"/>
          </a:xfrm>
        </p:spPr>
        <p:txBody>
          <a:bodyPr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11/5/2020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sl-SI"/>
              <a:t>Uredite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6328" y="2371018"/>
            <a:ext cx="487347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913774" y="3051012"/>
            <a:ext cx="5106027" cy="2740187"/>
          </a:xfrm>
        </p:spPr>
        <p:txBody>
          <a:bodyPr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96423" y="2371018"/>
            <a:ext cx="488180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6172200" y="3051012"/>
            <a:ext cx="5105401" cy="2740187"/>
          </a:xfrm>
        </p:spPr>
        <p:txBody>
          <a:bodyPr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11/5/2020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Uredite slog naslova matrice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11/5/2020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11/5/2020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609600"/>
            <a:ext cx="3935688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sl-SI"/>
              <a:t>Uredite slog naslova matrice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78062" y="609600"/>
            <a:ext cx="6200163" cy="5181599"/>
          </a:xfrm>
        </p:spPr>
        <p:txBody>
          <a:bodyPr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2632852"/>
            <a:ext cx="3935689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11/5/2020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5934969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sl-SI"/>
              <a:t>Uredite slog naslova matrice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3" y="609601"/>
            <a:ext cx="3255358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l-SI"/>
              <a:t>Kliknite ikono, če želite dodati sliko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632852"/>
            <a:ext cx="5934949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11/5/2020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 amt="8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l-SI"/>
              <a:t>Uredite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5" y="2367093"/>
            <a:ext cx="10364452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11/5/2020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youtube.com/watch?v=092VyThpHUM" TargetMode="External"/><Relationship Id="rId3" Type="http://schemas.openxmlformats.org/officeDocument/2006/relationships/hyperlink" Target="https://www.youtube.com/watch?v=be1jJCH32OU" TargetMode="External"/><Relationship Id="rId7" Type="http://schemas.openxmlformats.org/officeDocument/2006/relationships/hyperlink" Target="https://www.youtube.com/watch?v=Hb_UTQsnFqA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youtube.com/watch?v=aSIDbFX8XVk" TargetMode="External"/><Relationship Id="rId5" Type="http://schemas.openxmlformats.org/officeDocument/2006/relationships/hyperlink" Target="https://www.youtube.com/watch?v=fjoPMmQ-1Fo" TargetMode="External"/><Relationship Id="rId4" Type="http://schemas.openxmlformats.org/officeDocument/2006/relationships/hyperlink" Target="https://www.youtube.com/watch?v=2WJhax7Jmxs" TargetMode="External"/><Relationship Id="rId9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l-SI" dirty="0"/>
              <a:t>PIHALA</a:t>
            </a:r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751012" y="4343400"/>
            <a:ext cx="8689976" cy="1371599"/>
          </a:xfrm>
        </p:spPr>
        <p:txBody>
          <a:bodyPr vert="horz" lIns="91440" tIns="45720" rIns="91440" bIns="45720" rtlCol="0" anchor="t">
            <a:normAutofit fontScale="92500" lnSpcReduction="10000"/>
          </a:bodyPr>
          <a:lstStyle/>
          <a:p>
            <a:endParaRPr lang="sl-SI"/>
          </a:p>
          <a:p>
            <a:endParaRPr lang="sl-SI" dirty="0"/>
          </a:p>
          <a:p>
            <a:r>
              <a:rPr lang="sl-SI" dirty="0"/>
              <a:t>                                                                              Marjeta Rutar, GUM 6. r</a:t>
            </a:r>
          </a:p>
        </p:txBody>
      </p:sp>
    </p:spTree>
    <p:extLst>
      <p:ext uri="{BB962C8B-B14F-4D97-AF65-F5344CB8AC3E}">
        <p14:creationId xmlns:p14="http://schemas.microsoft.com/office/powerpoint/2010/main" val="107167414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3A9C15D4-2EE7-4D05-B87C-91D1F3B960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059935" y="0"/>
            <a:ext cx="813206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4ED7B0FB-9654-4441-9545-02D458B686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059935" cy="6858000"/>
          </a:xfrm>
          <a:prstGeom prst="rect">
            <a:avLst/>
          </a:prstGeom>
          <a:ln>
            <a:noFill/>
          </a:ln>
          <a:effectLst>
            <a:outerShdw blurRad="50800" dist="12700" algn="l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7BB94C57-FDF3-45A3-9D1F-904523D795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6700" b="77917"/>
          <a:stretch/>
        </p:blipFill>
        <p:spPr>
          <a:xfrm>
            <a:off x="0" y="0"/>
            <a:ext cx="4059935" cy="1514475"/>
          </a:xfrm>
          <a:prstGeom prst="rect">
            <a:avLst/>
          </a:prstGeom>
        </p:spPr>
      </p:pic>
      <p:sp>
        <p:nvSpPr>
          <p:cNvPr id="2" name="Naslov 1">
            <a:extLst>
              <a:ext uri="{FF2B5EF4-FFF2-40B4-BE49-F238E27FC236}">
                <a16:creationId xmlns:a16="http://schemas.microsoft.com/office/drawing/2014/main" id="{52D796CC-0F68-48C8-8079-1A3CB2A80A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1074" y="1419900"/>
            <a:ext cx="2844002" cy="4018201"/>
          </a:xfrm>
        </p:spPr>
        <p:txBody>
          <a:bodyPr>
            <a:normAutofit/>
          </a:bodyPr>
          <a:lstStyle/>
          <a:p>
            <a:pPr algn="l"/>
            <a:r>
              <a:rPr lang="sl-SI" sz="4400" dirty="0"/>
              <a:t>Pihala</a:t>
            </a:r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2C3E1FF1-D3A8-4D10-9D95-334498562F74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4701008" y="1193576"/>
            <a:ext cx="6576591" cy="447085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0" indent="0">
              <a:buNone/>
            </a:pPr>
            <a:r>
              <a:rPr lang="sl-SI" cap="none" dirty="0">
                <a:ea typeface="+mn-lt"/>
                <a:cs typeface="+mn-lt"/>
              </a:rPr>
              <a:t>Pihala so skupina glasbil, na katere</a:t>
            </a:r>
            <a:r>
              <a:rPr lang="sl-SI" dirty="0">
                <a:ea typeface="+mn-lt"/>
                <a:cs typeface="+mn-lt"/>
              </a:rPr>
              <a:t> PIHAMO. </a:t>
            </a:r>
            <a:r>
              <a:rPr lang="sl-SI" cap="none" dirty="0">
                <a:ea typeface="+mn-lt"/>
                <a:cs typeface="+mn-lt"/>
              </a:rPr>
              <a:t>Po zvočilih spadajo v skupino</a:t>
            </a:r>
            <a:r>
              <a:rPr lang="sl-SI" dirty="0">
                <a:ea typeface="+mn-lt"/>
                <a:cs typeface="+mn-lt"/>
              </a:rPr>
              <a:t> </a:t>
            </a:r>
            <a:r>
              <a:rPr lang="sl-SI" dirty="0" err="1">
                <a:ea typeface="+mn-lt"/>
                <a:cs typeface="+mn-lt"/>
              </a:rPr>
              <a:t>aerofonov</a:t>
            </a:r>
            <a:r>
              <a:rPr lang="sl-SI" dirty="0">
                <a:ea typeface="+mn-lt"/>
                <a:cs typeface="+mn-lt"/>
              </a:rPr>
              <a:t>.</a:t>
            </a:r>
            <a:endParaRPr lang="sl-SI" dirty="0"/>
          </a:p>
          <a:p>
            <a:pPr marL="0" indent="0">
              <a:buNone/>
            </a:pPr>
            <a:r>
              <a:rPr lang="sl-SI" dirty="0">
                <a:ea typeface="+mn-lt"/>
                <a:cs typeface="+mn-lt"/>
              </a:rPr>
              <a:t>To so:</a:t>
            </a:r>
          </a:p>
          <a:p>
            <a:r>
              <a:rPr lang="sl-SI" dirty="0"/>
              <a:t>Prečna flavta in </a:t>
            </a:r>
            <a:r>
              <a:rPr lang="sl-SI" dirty="0" err="1"/>
              <a:t>piccolo</a:t>
            </a:r>
            <a:r>
              <a:rPr lang="sl-SI" dirty="0"/>
              <a:t>, (</a:t>
            </a:r>
            <a:r>
              <a:rPr lang="sl-SI" sz="1100" cap="none" dirty="0">
                <a:ea typeface="+mn-lt"/>
                <a:cs typeface="+mn-lt"/>
                <a:hlinkClick r:id="rId3"/>
              </a:rPr>
              <a:t>https://www.youtube.com/watch?v=be1jjch32ou</a:t>
            </a:r>
            <a:r>
              <a:rPr lang="sl-SI" dirty="0">
                <a:ea typeface="+mn-lt"/>
                <a:cs typeface="+mn-lt"/>
              </a:rPr>
              <a:t>)</a:t>
            </a:r>
          </a:p>
          <a:p>
            <a:r>
              <a:rPr lang="sl-SI" dirty="0"/>
              <a:t>Oboa, (</a:t>
            </a:r>
            <a:r>
              <a:rPr lang="sl-SI" sz="1100" cap="none" dirty="0">
                <a:ea typeface="+mn-lt"/>
                <a:cs typeface="+mn-lt"/>
                <a:hlinkClick r:id="rId4"/>
              </a:rPr>
              <a:t>https://www.youtube.com/watch?v=2wjhax7jmxs</a:t>
            </a:r>
            <a:r>
              <a:rPr lang="sl-SI" dirty="0">
                <a:ea typeface="+mn-lt"/>
                <a:cs typeface="+mn-lt"/>
              </a:rPr>
              <a:t>) </a:t>
            </a:r>
          </a:p>
          <a:p>
            <a:r>
              <a:rPr lang="sl-SI" dirty="0"/>
              <a:t> Angleški rog, (</a:t>
            </a:r>
            <a:r>
              <a:rPr lang="sl-SI" sz="1100" cap="none" dirty="0">
                <a:ea typeface="+mn-lt"/>
                <a:cs typeface="+mn-lt"/>
                <a:hlinkClick r:id="rId5"/>
              </a:rPr>
              <a:t>https://www.youtube.com/watch?v=fjopmmq-1fo</a:t>
            </a:r>
            <a:r>
              <a:rPr lang="sl-SI" dirty="0">
                <a:ea typeface="+mn-lt"/>
                <a:cs typeface="+mn-lt"/>
              </a:rPr>
              <a:t>)</a:t>
            </a:r>
          </a:p>
          <a:p>
            <a:r>
              <a:rPr lang="sl-SI" dirty="0"/>
              <a:t>Klarinet, (</a:t>
            </a:r>
            <a:r>
              <a:rPr lang="sl-SI" sz="1100" cap="none" dirty="0">
                <a:ea typeface="+mn-lt"/>
                <a:cs typeface="+mn-lt"/>
                <a:hlinkClick r:id="rId6"/>
              </a:rPr>
              <a:t>https://www.youtube.com/watch?v=asidbfx8xvk</a:t>
            </a:r>
            <a:r>
              <a:rPr lang="sl-SI" sz="1100" cap="none" dirty="0">
                <a:ea typeface="+mn-lt"/>
                <a:cs typeface="+mn-lt"/>
              </a:rPr>
              <a:t>)</a:t>
            </a:r>
          </a:p>
          <a:p>
            <a:r>
              <a:rPr lang="sl-SI" dirty="0"/>
              <a:t>Fagot, (</a:t>
            </a:r>
            <a:r>
              <a:rPr lang="sl-SI" sz="1100" cap="none" dirty="0">
                <a:ea typeface="+mn-lt"/>
                <a:cs typeface="+mn-lt"/>
                <a:hlinkClick r:id="rId7"/>
              </a:rPr>
              <a:t>https://www.youtube.com/watch?v=hb_utqsnfqa</a:t>
            </a:r>
            <a:r>
              <a:rPr lang="sl-SI" dirty="0">
                <a:ea typeface="+mn-lt"/>
                <a:cs typeface="+mn-lt"/>
              </a:rPr>
              <a:t>)</a:t>
            </a:r>
          </a:p>
          <a:p>
            <a:r>
              <a:rPr lang="sl-SI" dirty="0"/>
              <a:t>Saksofon. (</a:t>
            </a:r>
            <a:r>
              <a:rPr lang="sl-SI" sz="1100" cap="none" dirty="0">
                <a:ea typeface="+mn-lt"/>
                <a:cs typeface="+mn-lt"/>
                <a:hlinkClick r:id="rId8"/>
              </a:rPr>
              <a:t>https://www.youtube.com/watch?v=092vythphum</a:t>
            </a:r>
            <a:r>
              <a:rPr lang="sl-SI" dirty="0">
                <a:ea typeface="+mn-lt"/>
                <a:cs typeface="+mn-lt"/>
              </a:rPr>
              <a:t>)</a:t>
            </a:r>
          </a:p>
          <a:p>
            <a:endParaRPr lang="sl-SI" dirty="0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6AEBDF1A-221A-4497-BBA9-57A70D1615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750" t="72830" b="14149"/>
          <a:stretch/>
        </p:blipFill>
        <p:spPr>
          <a:xfrm>
            <a:off x="1377059" y="5962903"/>
            <a:ext cx="2590800" cy="892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185175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22052095-6D4E-412C-BDAD-22612DA69D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2">
            <a:extLst>
              <a:ext uri="{FF2B5EF4-FFF2-40B4-BE49-F238E27FC236}">
                <a16:creationId xmlns:a16="http://schemas.microsoft.com/office/drawing/2014/main" id="{8606ADE0-AB1F-4565-8DAA-F903895725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Slika 4">
            <a:extLst>
              <a:ext uri="{FF2B5EF4-FFF2-40B4-BE49-F238E27FC236}">
                <a16:creationId xmlns:a16="http://schemas.microsoft.com/office/drawing/2014/main" id="{92658651-7024-40E7-A876-CC94346AF31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8120" t="17421" r="28197" b="22359"/>
          <a:stretch/>
        </p:blipFill>
        <p:spPr>
          <a:xfrm>
            <a:off x="914862" y="1261486"/>
            <a:ext cx="5923940" cy="4593684"/>
          </a:xfrm>
          <a:prstGeom prst="roundRect">
            <a:avLst>
              <a:gd name="adj" fmla="val 2981"/>
            </a:avLst>
          </a:prstGeom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1F77F438-9D32-4287-9708-0AC36FEBC9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66C2F5F9-4D4C-48DA-A3A0-B191011E0C10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7455285" y="1886928"/>
            <a:ext cx="4093251" cy="4361473"/>
          </a:xfrm>
        </p:spPr>
        <p:txBody>
          <a:bodyPr vert="horz" lIns="91440" tIns="45720" rIns="91440" bIns="45720" rtlCol="0" anchor="t">
            <a:normAutofit/>
          </a:bodyPr>
          <a:lstStyle/>
          <a:p>
            <a:endParaRPr lang="sl-SI" sz="1800" cap="none"/>
          </a:p>
          <a:p>
            <a:r>
              <a:rPr lang="sl-SI" sz="1800" cap="none" dirty="0"/>
              <a:t> Deli pihal: resonančno telo (od ustnika do odmevnika), ustnik, odmevnik, zaklopke (tipke).</a:t>
            </a:r>
          </a:p>
          <a:p>
            <a:r>
              <a:rPr lang="sl-SI" sz="1800" cap="none" dirty="0"/>
              <a:t> Pihala so </a:t>
            </a:r>
            <a:r>
              <a:rPr lang="sl-SI" sz="1800" b="1" cap="none" dirty="0"/>
              <a:t>lesena</a:t>
            </a:r>
            <a:r>
              <a:rPr lang="sl-SI" sz="1800" cap="none" dirty="0"/>
              <a:t> (oboa, fagot, klarinet, angleški rog) ali </a:t>
            </a:r>
            <a:r>
              <a:rPr lang="sl-SI" sz="1800" b="1" cap="none" dirty="0"/>
              <a:t>kovinska</a:t>
            </a:r>
            <a:r>
              <a:rPr lang="sl-SI" sz="1800" cap="none" dirty="0"/>
              <a:t> (prečna flavta, saksofon, </a:t>
            </a:r>
            <a:r>
              <a:rPr lang="sl-SI" sz="1800" cap="none" dirty="0" err="1"/>
              <a:t>piccolo</a:t>
            </a:r>
            <a:r>
              <a:rPr lang="sl-SI" sz="1800" cap="none" dirty="0"/>
              <a:t>) </a:t>
            </a:r>
            <a:r>
              <a:rPr lang="sl-SI" sz="1800" b="1" cap="none" dirty="0"/>
              <a:t>glasbila.</a:t>
            </a:r>
          </a:p>
          <a:p>
            <a:endParaRPr lang="sl-SI" sz="1800" b="1" cap="none" dirty="0"/>
          </a:p>
          <a:p>
            <a:r>
              <a:rPr lang="sl-SI" sz="1800" cap="none" dirty="0"/>
              <a:t> Razlika med angleškim rogom in oboo je, da ima angleški rog </a:t>
            </a:r>
            <a:r>
              <a:rPr lang="sl-SI" sz="1800" cap="none" dirty="0" err="1"/>
              <a:t>hruškat</a:t>
            </a:r>
            <a:r>
              <a:rPr lang="sl-SI" sz="1800" cap="none" dirty="0"/>
              <a:t> odmevnik in daljši ustnik kot oboa.</a:t>
            </a:r>
          </a:p>
          <a:p>
            <a:endParaRPr lang="sl-SI" sz="1800" b="1" cap="none" dirty="0"/>
          </a:p>
          <a:p>
            <a:endParaRPr lang="sl-SI" sz="1800" cap="none"/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id="{6FE2746D-4EBA-47CA-B857-A412F48416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96408" y="640831"/>
            <a:ext cx="3352128" cy="1573863"/>
          </a:xfrm>
        </p:spPr>
        <p:txBody>
          <a:bodyPr>
            <a:normAutofit/>
          </a:bodyPr>
          <a:lstStyle/>
          <a:p>
            <a:r>
              <a:rPr lang="sl-SI" dirty="0"/>
              <a:t>Pihala</a:t>
            </a:r>
          </a:p>
        </p:txBody>
      </p:sp>
    </p:spTree>
    <p:extLst>
      <p:ext uri="{BB962C8B-B14F-4D97-AF65-F5344CB8AC3E}">
        <p14:creationId xmlns:p14="http://schemas.microsoft.com/office/powerpoint/2010/main" val="173341896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4D30C554-DB68-42BE-AA0A-C410F4B59E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/>
              <a:t>Ustniki pri pihalih</a:t>
            </a:r>
          </a:p>
        </p:txBody>
      </p:sp>
      <p:sp>
        <p:nvSpPr>
          <p:cNvPr id="3" name="Označba mesta besedila 2">
            <a:extLst>
              <a:ext uri="{FF2B5EF4-FFF2-40B4-BE49-F238E27FC236}">
                <a16:creationId xmlns:a16="http://schemas.microsoft.com/office/drawing/2014/main" id="{F25943E5-34A7-4ED9-AB19-E3DB2BEBF46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l-SI" dirty="0"/>
              <a:t>Enojni trsni jeziček</a:t>
            </a:r>
          </a:p>
        </p:txBody>
      </p:sp>
      <p:sp>
        <p:nvSpPr>
          <p:cNvPr id="4" name="Označba mesta vsebine 3">
            <a:extLst>
              <a:ext uri="{FF2B5EF4-FFF2-40B4-BE49-F238E27FC236}">
                <a16:creationId xmlns:a16="http://schemas.microsoft.com/office/drawing/2014/main" id="{D34C081A-2D2D-4AF2-9211-86D803F3374C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sl-SI" dirty="0"/>
              <a:t>Klarinet, saksofon</a:t>
            </a:r>
          </a:p>
          <a:p>
            <a:endParaRPr lang="sl-SI" dirty="0"/>
          </a:p>
        </p:txBody>
      </p:sp>
      <p:sp>
        <p:nvSpPr>
          <p:cNvPr id="5" name="Označba mesta besedila 4">
            <a:extLst>
              <a:ext uri="{FF2B5EF4-FFF2-40B4-BE49-F238E27FC236}">
                <a16:creationId xmlns:a16="http://schemas.microsoft.com/office/drawing/2014/main" id="{7EBFE077-CAD1-462C-ACB6-A92BB1F90F7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sl-SI" dirty="0"/>
              <a:t>Dvojni trsni jeziček</a:t>
            </a:r>
          </a:p>
        </p:txBody>
      </p:sp>
      <p:sp>
        <p:nvSpPr>
          <p:cNvPr id="6" name="Označba mesta vsebine 5">
            <a:extLst>
              <a:ext uri="{FF2B5EF4-FFF2-40B4-BE49-F238E27FC236}">
                <a16:creationId xmlns:a16="http://schemas.microsoft.com/office/drawing/2014/main" id="{39C8C2B4-739E-4FC6-834C-D5C7BEF30F61}"/>
              </a:ext>
            </a:extLst>
          </p:cNvPr>
          <p:cNvSpPr>
            <a:spLocks noGrp="1"/>
          </p:cNvSpPr>
          <p:nvPr>
            <p:ph sz="quarter" idx="14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sl-SI" dirty="0"/>
              <a:t> Oboa, angleški rog, fagot</a:t>
            </a:r>
          </a:p>
          <a:p>
            <a:pPr marL="0" indent="0">
              <a:buNone/>
            </a:pPr>
            <a:endParaRPr lang="sl-SI" dirty="0"/>
          </a:p>
        </p:txBody>
      </p:sp>
      <p:pic>
        <p:nvPicPr>
          <p:cNvPr id="7" name="Slika 7" descr="Slika, ki vsebuje besede besedilo&#10;&#10;Opis je samodejno ustvarjen">
            <a:extLst>
              <a:ext uri="{FF2B5EF4-FFF2-40B4-BE49-F238E27FC236}">
                <a16:creationId xmlns:a16="http://schemas.microsoft.com/office/drawing/2014/main" id="{58178C60-73AA-4174-8597-A59287C8510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4494" t="22370" r="46816" b="45273"/>
          <a:stretch/>
        </p:blipFill>
        <p:spPr>
          <a:xfrm>
            <a:off x="7511441" y="3576050"/>
            <a:ext cx="1210894" cy="2533903"/>
          </a:xfrm>
          <a:prstGeom prst="rect">
            <a:avLst/>
          </a:prstGeom>
        </p:spPr>
      </p:pic>
      <p:pic>
        <p:nvPicPr>
          <p:cNvPr id="8" name="Slika 8" descr="Slika, ki vsebuje besede besedilo&#10;&#10;Opis je samodejno ustvarjen">
            <a:extLst>
              <a:ext uri="{FF2B5EF4-FFF2-40B4-BE49-F238E27FC236}">
                <a16:creationId xmlns:a16="http://schemas.microsoft.com/office/drawing/2014/main" id="{7E872622-1F2D-4BA7-9CFD-FF81245B9DC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4588" t="56034" r="45396" b="7471"/>
          <a:stretch/>
        </p:blipFill>
        <p:spPr>
          <a:xfrm>
            <a:off x="1415442" y="3523858"/>
            <a:ext cx="1304595" cy="26715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032517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F6770F8F-7806-46CA-B04A-97F5555D29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/>
              <a:t>Glasbeniki, ki igrajo na pihala</a:t>
            </a:r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69B0A8CB-C4A8-4782-AFFA-C8786FB0D1BD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sl-SI" dirty="0"/>
              <a:t> Flavtist/flavtistka</a:t>
            </a:r>
          </a:p>
          <a:p>
            <a:r>
              <a:rPr lang="sl-SI" dirty="0"/>
              <a:t> Klarinetist/klarinetistka</a:t>
            </a:r>
          </a:p>
          <a:p>
            <a:r>
              <a:rPr lang="sl-SI" dirty="0"/>
              <a:t>Oboist/oboistka</a:t>
            </a:r>
          </a:p>
          <a:p>
            <a:r>
              <a:rPr lang="sl-SI" dirty="0"/>
              <a:t>Fagotist/fagotistka</a:t>
            </a:r>
          </a:p>
          <a:p>
            <a:r>
              <a:rPr lang="sl-SI" dirty="0"/>
              <a:t> saksofonist/saksofonistka</a:t>
            </a:r>
          </a:p>
          <a:p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3970049622"/>
      </p:ext>
    </p:extLst>
  </p:cSld>
  <p:clrMapOvr>
    <a:masterClrMapping/>
  </p:clrMapOvr>
</p:sld>
</file>

<file path=ppt/theme/theme1.xml><?xml version="1.0" encoding="utf-8"?>
<a:theme xmlns:a="http://schemas.openxmlformats.org/drawingml/2006/main" name="Kapljica">
  <a:themeElements>
    <a:clrScheme name="Droplet">
      <a:dk1>
        <a:sysClr val="windowText" lastClr="000000"/>
      </a:dk1>
      <a:lt1>
        <a:sysClr val="window" lastClr="FFFFFF"/>
      </a:lt1>
      <a:dk2>
        <a:srgbClr val="27537E"/>
      </a:dk2>
      <a:lt2>
        <a:srgbClr val="AABED7"/>
      </a:lt2>
      <a:accent1>
        <a:srgbClr val="E34B7A"/>
      </a:accent1>
      <a:accent2>
        <a:srgbClr val="AC339A"/>
      </a:accent2>
      <a:accent3>
        <a:srgbClr val="6953B7"/>
      </a:accent3>
      <a:accent4>
        <a:srgbClr val="1D7EAB"/>
      </a:accent4>
      <a:accent5>
        <a:srgbClr val="43AFD6"/>
      </a:accent5>
      <a:accent6>
        <a:srgbClr val="DE85E1"/>
      </a:accent6>
      <a:hlink>
        <a:srgbClr val="ED87A6"/>
      </a:hlink>
      <a:folHlink>
        <a:srgbClr val="C99EAC"/>
      </a:folHlink>
    </a:clrScheme>
    <a:fontScheme name="Drople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rople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78000"/>
                <a:shade val="100000"/>
                <a:hueMod val="136000"/>
                <a:satMod val="160000"/>
                <a:lumMod val="105000"/>
              </a:schemeClr>
            </a:gs>
            <a:gs pos="100000">
              <a:schemeClr val="phClr">
                <a:shade val="92000"/>
                <a:satMod val="170000"/>
                <a:lumMod val="96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roplet" id="{8984A317-299A-4E50-B45D-BFC9EDE2337A}" vid="{C71B277C-C29A-4BA0-A7BA-43502DF21AB3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TC104033925[[fn=Kapljica]]</Template>
  <TotalTime>0</TotalTime>
  <Words>0</Words>
  <Application>Microsoft Office PowerPoint</Application>
  <PresentationFormat>Širokozaslonsko</PresentationFormat>
  <Paragraphs>0</Paragraphs>
  <Slides>5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Naslovi diapozitivov</vt:lpstr>
      </vt:variant>
      <vt:variant>
        <vt:i4>5</vt:i4>
      </vt:variant>
    </vt:vector>
  </HeadingPairs>
  <TitlesOfParts>
    <vt:vector size="6" baseType="lpstr">
      <vt:lpstr>Kapljica</vt:lpstr>
      <vt:lpstr>PIHALA</vt:lpstr>
      <vt:lpstr>Pihala</vt:lpstr>
      <vt:lpstr>Pihala</vt:lpstr>
      <vt:lpstr>Ustniki pri pihalih</vt:lpstr>
      <vt:lpstr>Glasbeniki, ki igrajo na pihala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PowerPointova predstavitev</dc:title>
  <dc:creator/>
  <cp:lastModifiedBy/>
  <cp:revision>237</cp:revision>
  <dcterms:created xsi:type="dcterms:W3CDTF">2020-10-19T08:52:42Z</dcterms:created>
  <dcterms:modified xsi:type="dcterms:W3CDTF">2020-11-05T09:28:53Z</dcterms:modified>
</cp:coreProperties>
</file>