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96" r:id="rId3"/>
    <p:sldId id="295" r:id="rId4"/>
    <p:sldId id="259" r:id="rId5"/>
    <p:sldId id="272" r:id="rId6"/>
    <p:sldId id="297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ša Žveglič Poljšak" initials="MŽP" lastIdx="4" clrIdx="0">
    <p:extLst>
      <p:ext uri="{19B8F6BF-5375-455C-9EA6-DF929625EA0E}">
        <p15:presenceInfo xmlns:p15="http://schemas.microsoft.com/office/powerpoint/2012/main" userId="3863c9d48e655c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D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rednji slog 4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Srednji slog 4 – poudare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32" autoAdjust="0"/>
  </p:normalViewPr>
  <p:slideViewPr>
    <p:cSldViewPr>
      <p:cViewPr varScale="1">
        <p:scale>
          <a:sx n="84" d="100"/>
          <a:sy n="84" d="100"/>
        </p:scale>
        <p:origin x="135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C3211-9FD1-4265-B5FC-411DF21B3622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786CD-B236-4EF5-861C-E16A82A393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221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Glasbila</a:t>
            </a:r>
            <a:r>
              <a:rPr lang="sl-SI" baseline="0" dirty="0" smtClean="0"/>
              <a:t> glede na način igranja razdelimo v 6 družin glasbil. Pihala, trobila, godala, tolkala, glasbila s tipkami in brenkala. S pomočjo pesmi se jih boš naučil tudi ti. </a:t>
            </a:r>
          </a:p>
          <a:p>
            <a:r>
              <a:rPr lang="sl-SI" baseline="0" dirty="0" smtClean="0"/>
              <a:t>Najprej poslušaj pesem, potem se jo nauči s pomočjo spremljave, notnega zapisa in posnetega vokala, na koncu pa poskusi zapeti še sam ob klavirski spremljavi. 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786CD-B236-4EF5-861C-E16A82A39331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642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201D6BD-586C-4ADF-92A8-A75ED8177134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031322-932A-4F19-AD62-D601E05FF62A}" type="slidenum">
              <a:rPr lang="sl-SI" smtClean="0"/>
              <a:t>‹#›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D6BD-586C-4ADF-92A8-A75ED8177134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1322-932A-4F19-AD62-D601E05FF62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D6BD-586C-4ADF-92A8-A75ED8177134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1322-932A-4F19-AD62-D601E05FF62A}" type="slidenum">
              <a:rPr lang="sl-SI" smtClean="0"/>
              <a:t>‹#›</a:t>
            </a:fld>
            <a:endParaRPr lang="sl-SI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01D6BD-586C-4ADF-92A8-A75ED8177134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031322-932A-4F19-AD62-D601E05FF62A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D6BD-586C-4ADF-92A8-A75ED8177134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031322-932A-4F19-AD62-D601E05FF62A}" type="slidenum">
              <a:rPr lang="sl-SI" smtClean="0"/>
              <a:t>‹#›</a:t>
            </a:fld>
            <a:endParaRPr lang="sl-SI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201D6BD-586C-4ADF-92A8-A75ED8177134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031322-932A-4F19-AD62-D601E05FF62A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201D6BD-586C-4ADF-92A8-A75ED8177134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031322-932A-4F19-AD62-D601E05FF62A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D6BD-586C-4ADF-92A8-A75ED8177134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031322-932A-4F19-AD62-D601E05FF62A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D6BD-586C-4ADF-92A8-A75ED8177134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031322-932A-4F19-AD62-D601E05FF62A}" type="slidenum">
              <a:rPr lang="sl-SI" smtClean="0"/>
              <a:t>‹#›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201D6BD-586C-4ADF-92A8-A75ED8177134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031322-932A-4F19-AD62-D601E05FF62A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2201D6BD-586C-4ADF-92A8-A75ED8177134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C031322-932A-4F19-AD62-D601E05FF62A}" type="slidenum">
              <a:rPr lang="sl-SI" smtClean="0"/>
              <a:t>‹#›</a:t>
            </a:fld>
            <a:endParaRPr lang="sl-SI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2201D6BD-586C-4ADF-92A8-A75ED8177134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C031322-932A-4F19-AD62-D601E05FF62A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4a"/><Relationship Id="rId11" Type="http://schemas.openxmlformats.org/officeDocument/2006/relationships/image" Target="../media/image5.png"/><Relationship Id="rId5" Type="http://schemas.microsoft.com/office/2007/relationships/media" Target="../media/media3.m4a"/><Relationship Id="rId10" Type="http://schemas.openxmlformats.org/officeDocument/2006/relationships/hyperlink" Target="https://drive.google.com/file/d/1ejRAvp7BlFqQ2Ww8IW114MYVUeoDz157/view?usp=sharing" TargetMode="External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iscoveroja.com/wp-content/uploads/2013/10/band_instrumen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28" y="1094763"/>
            <a:ext cx="4464496" cy="320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20897" t="56154" r="35897" b="14929"/>
          <a:stretch/>
        </p:blipFill>
        <p:spPr>
          <a:xfrm>
            <a:off x="3131840" y="0"/>
            <a:ext cx="3049049" cy="1094763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2276376" y="6093296"/>
            <a:ext cx="5031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/>
              <a:t>Pripravila: Ema Polanec, mag. prof. glas. ped. </a:t>
            </a:r>
          </a:p>
        </p:txBody>
      </p:sp>
      <p:sp>
        <p:nvSpPr>
          <p:cNvPr id="6" name="Pravokotnik 5"/>
          <p:cNvSpPr/>
          <p:nvPr/>
        </p:nvSpPr>
        <p:spPr>
          <a:xfrm>
            <a:off x="368164" y="4296885"/>
            <a:ext cx="83884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600" b="1" dirty="0" smtClean="0"/>
              <a:t>DELITEV GLASBIL</a:t>
            </a:r>
          </a:p>
          <a:p>
            <a:pPr algn="ctr"/>
            <a:r>
              <a:rPr lang="sl-SI" sz="3200" b="1" dirty="0" smtClean="0"/>
              <a:t>6. RAZRED 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7605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Družine glasbil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9"/>
          <a:srcRect l="25194" t="28715" r="28738" b="38256"/>
          <a:stretch/>
        </p:blipFill>
        <p:spPr>
          <a:xfrm>
            <a:off x="-10256" y="2564904"/>
            <a:ext cx="8986596" cy="3456384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67534" y="1844824"/>
            <a:ext cx="88190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NAUČI SE PESEM, </a:t>
            </a:r>
            <a:r>
              <a:rPr lang="sl-SI" dirty="0" smtClean="0">
                <a:solidFill>
                  <a:srgbClr val="FF0000"/>
                </a:solidFill>
              </a:rPr>
              <a:t>ki govori o družini glasbil. Pesem ti bo pomagala usvojiti novo učno snov.</a:t>
            </a:r>
          </a:p>
          <a:p>
            <a:endParaRPr lang="sl-SI" dirty="0" smtClean="0">
              <a:solidFill>
                <a:srgbClr val="FF0000"/>
              </a:solidFill>
            </a:endParaRPr>
          </a:p>
          <a:p>
            <a:endParaRPr lang="sl-SI" dirty="0" smtClean="0">
              <a:solidFill>
                <a:srgbClr val="FF0000"/>
              </a:solidFill>
            </a:endParaRPr>
          </a:p>
          <a:p>
            <a:endParaRPr lang="sl-SI" dirty="0" smtClean="0">
              <a:solidFill>
                <a:srgbClr val="FF0000"/>
              </a:solidFill>
            </a:endParaRPr>
          </a:p>
          <a:p>
            <a:endParaRPr lang="sl-SI" dirty="0" smtClean="0">
              <a:solidFill>
                <a:srgbClr val="FF0000"/>
              </a:solidFill>
            </a:endParaRPr>
          </a:p>
          <a:p>
            <a:endParaRPr lang="sl-SI" dirty="0" smtClean="0">
              <a:solidFill>
                <a:srgbClr val="FF0000"/>
              </a:solidFill>
            </a:endParaRPr>
          </a:p>
          <a:p>
            <a:endParaRPr lang="sl-SI" dirty="0" smtClean="0">
              <a:solidFill>
                <a:srgbClr val="FF000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5580112" y="3876149"/>
            <a:ext cx="3240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b="1" dirty="0">
                <a:solidFill>
                  <a:srgbClr val="FF0000"/>
                </a:solidFill>
              </a:rPr>
              <a:t>Poslušaj pesem. </a:t>
            </a:r>
            <a:endParaRPr lang="sl-SI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sl-SI" b="1" dirty="0" smtClean="0">
              <a:solidFill>
                <a:srgbClr val="FF0000"/>
              </a:solidFill>
            </a:endParaRPr>
          </a:p>
          <a:p>
            <a:endParaRPr lang="sl-SI" b="1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2"/>
            </a:pPr>
            <a:r>
              <a:rPr lang="sl-SI" b="1" dirty="0" smtClean="0">
                <a:solidFill>
                  <a:srgbClr val="FF0000"/>
                </a:solidFill>
              </a:rPr>
              <a:t>Zapoj </a:t>
            </a:r>
            <a:r>
              <a:rPr lang="sl-SI" b="1" dirty="0">
                <a:solidFill>
                  <a:srgbClr val="FF0000"/>
                </a:solidFill>
              </a:rPr>
              <a:t>ob spremljavi in </a:t>
            </a:r>
            <a:r>
              <a:rPr lang="sl-SI" b="1" dirty="0" smtClean="0">
                <a:solidFill>
                  <a:srgbClr val="FF0000"/>
                </a:solidFill>
              </a:rPr>
              <a:t>  posnetem </a:t>
            </a:r>
            <a:r>
              <a:rPr lang="sl-SI" b="1" dirty="0">
                <a:solidFill>
                  <a:srgbClr val="FF0000"/>
                </a:solidFill>
              </a:rPr>
              <a:t>vokalu. </a:t>
            </a:r>
            <a:endParaRPr lang="sl-SI" b="1" dirty="0" smtClean="0">
              <a:solidFill>
                <a:srgbClr val="FF0000"/>
              </a:solidFill>
            </a:endParaRPr>
          </a:p>
          <a:p>
            <a:r>
              <a:rPr lang="sl-SI" b="1" dirty="0" smtClean="0"/>
              <a:t>KLIKNI NA</a:t>
            </a:r>
            <a:r>
              <a:rPr lang="sl-SI" b="1" dirty="0" smtClean="0">
                <a:sym typeface="Wingdings" panose="05000000000000000000" pitchFamily="2" charset="2"/>
              </a:rPr>
              <a:t></a:t>
            </a:r>
            <a:r>
              <a:rPr lang="sl-SI" b="1" dirty="0" smtClean="0"/>
              <a:t> </a:t>
            </a:r>
            <a:r>
              <a:rPr lang="sl-SI" b="1" dirty="0" smtClean="0">
                <a:hlinkClick r:id="rId10"/>
              </a:rPr>
              <a:t>POVEZAVA</a:t>
            </a:r>
            <a:endParaRPr lang="sl-SI" b="1" dirty="0" smtClean="0"/>
          </a:p>
          <a:p>
            <a:endParaRPr lang="sl-SI" b="1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3"/>
            </a:pPr>
            <a:r>
              <a:rPr lang="sl-SI" b="1" dirty="0" smtClean="0">
                <a:solidFill>
                  <a:srgbClr val="FF0000"/>
                </a:solidFill>
              </a:rPr>
              <a:t>Zapoj </a:t>
            </a:r>
            <a:r>
              <a:rPr lang="sl-SI" b="1" dirty="0">
                <a:solidFill>
                  <a:srgbClr val="FF0000"/>
                </a:solidFill>
              </a:rPr>
              <a:t>ob spremljavi brez posnetega vokala. </a:t>
            </a:r>
            <a:endParaRPr lang="sl-SI" b="1" dirty="0" smtClean="0">
              <a:solidFill>
                <a:srgbClr val="FF0000"/>
              </a:solidFill>
            </a:endParaRPr>
          </a:p>
          <a:p>
            <a:endParaRPr lang="sl-SI" b="1" dirty="0">
              <a:solidFill>
                <a:srgbClr val="FF0000"/>
              </a:solidFill>
            </a:endParaRPr>
          </a:p>
          <a:p>
            <a:endParaRPr lang="sl-SI" dirty="0"/>
          </a:p>
        </p:txBody>
      </p:sp>
      <p:pic>
        <p:nvPicPr>
          <p:cNvPr id="10" name="03.4 - Družine glasbi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42037" y="4221088"/>
            <a:ext cx="487363" cy="487363"/>
          </a:xfrm>
          <a:prstGeom prst="rect">
            <a:avLst/>
          </a:prstGeom>
        </p:spPr>
      </p:pic>
      <p:pic>
        <p:nvPicPr>
          <p:cNvPr id="11" name="03.5 - Družine glasbil - spremljav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42036" y="6384989"/>
            <a:ext cx="487363" cy="487363"/>
          </a:xfrm>
          <a:prstGeom prst="rect">
            <a:avLst/>
          </a:prstGeom>
        </p:spPr>
      </p:pic>
      <p:pic>
        <p:nvPicPr>
          <p:cNvPr id="12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773270" y="764027"/>
            <a:ext cx="1123706" cy="1123706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162562" y="221181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KATJA GRUBER: Družine glasbil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19026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55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1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endParaRPr lang="sl-S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smtClean="0"/>
              <a:t>Glede na način igranja: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PIHALA</a:t>
            </a:r>
            <a:endParaRPr lang="sl-S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TROBILA</a:t>
            </a:r>
            <a:endParaRPr lang="sl-S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BRENKALA</a:t>
            </a:r>
            <a:endParaRPr lang="sl-S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GODALA</a:t>
            </a:r>
            <a:endParaRPr lang="sl-S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GLASBILA </a:t>
            </a:r>
            <a:r>
              <a:rPr lang="sv-SE" dirty="0"/>
              <a:t>S </a:t>
            </a:r>
            <a:r>
              <a:rPr lang="sv-SE" dirty="0" smtClean="0"/>
              <a:t>TIPKAMI</a:t>
            </a:r>
            <a:endParaRPr lang="sl-S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TOLKAL</a:t>
            </a:r>
            <a:r>
              <a:rPr lang="sl-SI" dirty="0"/>
              <a:t>A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7704" y="975360"/>
            <a:ext cx="5256584" cy="701040"/>
          </a:xfrm>
        </p:spPr>
        <p:txBody>
          <a:bodyPr>
            <a:normAutofit/>
          </a:bodyPr>
          <a:lstStyle/>
          <a:p>
            <a:r>
              <a:rPr lang="sl-SI" sz="4000" dirty="0" smtClean="0"/>
              <a:t>Delitev glasbil</a:t>
            </a:r>
            <a:endParaRPr lang="sl-SI" sz="4000" dirty="0"/>
          </a:p>
        </p:txBody>
      </p:sp>
      <p:sp>
        <p:nvSpPr>
          <p:cNvPr id="4" name="Pravokotnik 3"/>
          <p:cNvSpPr/>
          <p:nvPr/>
        </p:nvSpPr>
        <p:spPr>
          <a:xfrm>
            <a:off x="3779912" y="1916832"/>
            <a:ext cx="2179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ZAPIS V ZVEZEK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0" y="0"/>
            <a:ext cx="9144000" cy="68643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731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 descr="http://www.incrediblethings.com/wp-content/uploads/2013/06/rat-playing-musical-instruments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630"/>
            <a:ext cx="9144000" cy="58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79512" y="97871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RAZVRSTI GLASBILA V POSAMEZNE DRUŽINE GLASBIL. </a:t>
            </a:r>
            <a:endParaRPr lang="sl-SI" sz="2400" b="1" dirty="0"/>
          </a:p>
        </p:txBody>
      </p:sp>
      <p:sp>
        <p:nvSpPr>
          <p:cNvPr id="5" name="6-kraka zvezda 4"/>
          <p:cNvSpPr/>
          <p:nvPr/>
        </p:nvSpPr>
        <p:spPr>
          <a:xfrm>
            <a:off x="251520" y="1826567"/>
            <a:ext cx="1656184" cy="174644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/>
              <a:t>GLASBILA S TIPKAMI</a:t>
            </a:r>
          </a:p>
        </p:txBody>
      </p:sp>
      <p:sp>
        <p:nvSpPr>
          <p:cNvPr id="7" name="6-kraka zvezda 6"/>
          <p:cNvSpPr/>
          <p:nvPr/>
        </p:nvSpPr>
        <p:spPr>
          <a:xfrm>
            <a:off x="0" y="4022218"/>
            <a:ext cx="1907704" cy="174644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BRENKALA</a:t>
            </a:r>
            <a:endParaRPr lang="sl-SI" sz="1400" dirty="0"/>
          </a:p>
        </p:txBody>
      </p:sp>
      <p:sp>
        <p:nvSpPr>
          <p:cNvPr id="8" name="6-kraka zvezda 7"/>
          <p:cNvSpPr/>
          <p:nvPr/>
        </p:nvSpPr>
        <p:spPr>
          <a:xfrm>
            <a:off x="5675548" y="4519400"/>
            <a:ext cx="1907704" cy="174644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PIHALA</a:t>
            </a:r>
            <a:endParaRPr lang="sl-SI" sz="1400" dirty="0"/>
          </a:p>
        </p:txBody>
      </p:sp>
      <p:sp>
        <p:nvSpPr>
          <p:cNvPr id="9" name="6-kraka zvezda 8"/>
          <p:cNvSpPr/>
          <p:nvPr/>
        </p:nvSpPr>
        <p:spPr>
          <a:xfrm>
            <a:off x="7015054" y="1135643"/>
            <a:ext cx="1907704" cy="174644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GODALA</a:t>
            </a:r>
            <a:endParaRPr lang="sl-SI" sz="1400" dirty="0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6872" y="20718"/>
            <a:ext cx="1029861" cy="102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1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0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7544" y="2060848"/>
            <a:ext cx="8229600" cy="4075176"/>
          </a:xfrm>
        </p:spPr>
        <p:txBody>
          <a:bodyPr>
            <a:noAutofit/>
          </a:bodyPr>
          <a:lstStyle/>
          <a:p>
            <a:r>
              <a:rPr lang="sl-SI" sz="4000" b="1" dirty="0" smtClean="0">
                <a:latin typeface="Gabriola" panose="04040605051002020D02" pitchFamily="82" charset="0"/>
              </a:rPr>
              <a:t>Izpolni </a:t>
            </a:r>
            <a:r>
              <a:rPr lang="sl-SI" sz="4000" b="1" u="sng" dirty="0" smtClean="0">
                <a:solidFill>
                  <a:srgbClr val="FF0000"/>
                </a:solidFill>
                <a:latin typeface="Gabriola" panose="04040605051002020D02" pitchFamily="82" charset="0"/>
              </a:rPr>
              <a:t>spodnji </a:t>
            </a:r>
            <a:r>
              <a:rPr lang="sl-SI" sz="4000" b="1" dirty="0" smtClean="0">
                <a:latin typeface="Gabriola" panose="04040605051002020D02" pitchFamily="82" charset="0"/>
              </a:rPr>
              <a:t>miselni vzorec.     SDZ, </a:t>
            </a:r>
            <a:r>
              <a:rPr lang="sl-SI" sz="4000" b="1" dirty="0" err="1" smtClean="0">
                <a:latin typeface="Gabriola" panose="04040605051002020D02" pitchFamily="82" charset="0"/>
              </a:rPr>
              <a:t>str</a:t>
            </a:r>
            <a:r>
              <a:rPr lang="sl-SI" sz="4000" b="1" dirty="0" smtClean="0">
                <a:latin typeface="Gabriola" panose="04040605051002020D02" pitchFamily="82" charset="0"/>
              </a:rPr>
              <a:t>: 19</a:t>
            </a:r>
          </a:p>
          <a:p>
            <a:endParaRPr lang="sl-SI" sz="4000" b="1" dirty="0">
              <a:latin typeface="Gabriola" panose="04040605051002020D02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Družine glasbil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51181" t="69083" r="21257" b="6696"/>
          <a:stretch/>
        </p:blipFill>
        <p:spPr>
          <a:xfrm>
            <a:off x="17904" y="2755238"/>
            <a:ext cx="8702824" cy="4102762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491880" y="350100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/>
              <a:t>PIHALA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6215960" y="408578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/>
              <a:t>TROBILA</a:t>
            </a:r>
            <a:endParaRPr lang="sl-SI" sz="32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228184" y="5354329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/>
              <a:t>GODALA</a:t>
            </a:r>
            <a:endParaRPr lang="sl-SI" sz="32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430920" y="591223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/>
              <a:t>TOLKALA</a:t>
            </a:r>
            <a:endParaRPr lang="sl-SI" sz="32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49952" y="4268010"/>
            <a:ext cx="2963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/>
              <a:t>GLASBILA S TIPKAMI</a:t>
            </a:r>
            <a:endParaRPr lang="sl-SI" sz="32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365604" y="5413828"/>
            <a:ext cx="235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/>
              <a:t>BRENKALA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67106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5" grpId="0"/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l-SI" sz="4800" dirty="0" smtClean="0"/>
              <a:t>SVOJ MISELNI VZOREC IN ZAPIS DRUŽIN GLASBIL FOTOGRAFIRAJ IN ODDAJ V SPLETNO UČILNICO POD ODDAJO NALOGE. </a:t>
            </a:r>
            <a:endParaRPr lang="sl-SI" sz="48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TVOJA NALOGA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385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815</TotalTime>
  <Words>201</Words>
  <Application>Microsoft Office PowerPoint</Application>
  <PresentationFormat>Diaprojekcija na zaslonu (4:3)</PresentationFormat>
  <Paragraphs>45</Paragraphs>
  <Slides>6</Slides>
  <Notes>1</Notes>
  <HiddenSlides>0</HiddenSlides>
  <MMClips>4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5" baseType="lpstr">
      <vt:lpstr>Arial</vt:lpstr>
      <vt:lpstr>Calibri</vt:lpstr>
      <vt:lpstr>Gabriola</vt:lpstr>
      <vt:lpstr>Garamond</vt:lpstr>
      <vt:lpstr>Tahoma</vt:lpstr>
      <vt:lpstr>Times New Roman</vt:lpstr>
      <vt:lpstr>Tunga</vt:lpstr>
      <vt:lpstr>Wingdings</vt:lpstr>
      <vt:lpstr>BlackTie</vt:lpstr>
      <vt:lpstr>PowerPointova predstavitev</vt:lpstr>
      <vt:lpstr>Družine glasbil</vt:lpstr>
      <vt:lpstr>Delitev glasbil</vt:lpstr>
      <vt:lpstr>PowerPointova predstavitev</vt:lpstr>
      <vt:lpstr>Družine glasbil</vt:lpstr>
      <vt:lpstr>TVOJA NALOGA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Maša</dc:creator>
  <cp:lastModifiedBy>Uporabnik</cp:lastModifiedBy>
  <cp:revision>60</cp:revision>
  <dcterms:created xsi:type="dcterms:W3CDTF">2014-10-09T17:29:40Z</dcterms:created>
  <dcterms:modified xsi:type="dcterms:W3CDTF">2020-10-21T06:27:06Z</dcterms:modified>
</cp:coreProperties>
</file>