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73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46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2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978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25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1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74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33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57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14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708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8607A5-0B09-4177-9902-7BAC846438D6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5EB613-8F0A-4983-9D03-C3D1A83A56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89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TROBILA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33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Značilnosti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So glasbila iz cevi</a:t>
            </a:r>
          </a:p>
          <a:p>
            <a:r>
              <a:rPr lang="sl-SI" dirty="0" smtClean="0"/>
              <a:t>Zvok dobimo tako, da s trobljenjem ustvarimo vibracije</a:t>
            </a:r>
          </a:p>
          <a:p>
            <a:r>
              <a:rPr lang="sl-SI" dirty="0" smtClean="0"/>
              <a:t>Večina jih ima ventile</a:t>
            </a:r>
          </a:p>
          <a:p>
            <a:r>
              <a:rPr lang="sl-SI" dirty="0" smtClean="0"/>
              <a:t>Trobilci večkrat uporabljajo dušilce, da spremenijo zvočno barvo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38" y="3317084"/>
            <a:ext cx="2924447" cy="29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5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FRANCOSKI ROG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Najstarejši rogovi so bili izdelani iz živalskih rogov </a:t>
            </a:r>
          </a:p>
          <a:p>
            <a:r>
              <a:rPr lang="sl-SI" dirty="0" smtClean="0"/>
              <a:t>Je stalni član v simfoničnemu orkestru</a:t>
            </a:r>
          </a:p>
          <a:p>
            <a:r>
              <a:rPr lang="sl-SI" dirty="0" smtClean="0"/>
              <a:t>GLASBENIK: rogist ali hornist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2960620"/>
            <a:ext cx="3421924" cy="3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TROBENTA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Najvišji inštrument med trobili</a:t>
            </a:r>
          </a:p>
          <a:p>
            <a:r>
              <a:rPr lang="sl-SI" dirty="0" smtClean="0"/>
              <a:t>GLASBENIK: trobentač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41" y="2795407"/>
            <a:ext cx="6949888" cy="30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POZAVNA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Poznamo pozavno na poteg in pozavno z ventili</a:t>
            </a:r>
          </a:p>
          <a:p>
            <a:r>
              <a:rPr lang="sl-SI" dirty="0" smtClean="0"/>
              <a:t>GLASBENIK: pozavnist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36" y="3017087"/>
            <a:ext cx="6794863" cy="36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TUBA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Najnižji in največji inštrument med trobili</a:t>
            </a:r>
          </a:p>
          <a:p>
            <a:r>
              <a:rPr lang="sl-SI" dirty="0" smtClean="0"/>
              <a:t>Sorodni inštrument je bariton ali evfonij</a:t>
            </a:r>
          </a:p>
          <a:p>
            <a:r>
              <a:rPr lang="sl-SI" dirty="0" smtClean="0"/>
              <a:t>GLASBENIK: tubist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950" y="792423"/>
            <a:ext cx="3434850" cy="55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8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Mil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i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34</TotalTime>
  <Words>85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Milo</vt:lpstr>
      <vt:lpstr>TROBILA</vt:lpstr>
      <vt:lpstr>Značilnosti</vt:lpstr>
      <vt:lpstr>FRANCOSKI ROG</vt:lpstr>
      <vt:lpstr>TROBENTA</vt:lpstr>
      <vt:lpstr>POZAVNA </vt:lpstr>
      <vt:lpstr>TUBA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TROBILA</dc:title>
  <dc:creator>JANJA</dc:creator>
  <cp:lastModifiedBy>JANJA</cp:lastModifiedBy>
  <cp:revision>3</cp:revision>
  <dcterms:created xsi:type="dcterms:W3CDTF">2020-10-18T09:06:54Z</dcterms:created>
  <dcterms:modified xsi:type="dcterms:W3CDTF">2020-10-18T09:41:24Z</dcterms:modified>
</cp:coreProperties>
</file>