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90" r:id="rId3"/>
    <p:sldId id="306" r:id="rId4"/>
    <p:sldId id="304" r:id="rId5"/>
    <p:sldId id="307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D9A66-3809-440D-A10F-886B6B43BF37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4625F-019A-4C67-B600-4FB779A89F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920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2201D6BD-586C-4ADF-92A8-A75ED8177134}" type="datetimeFigureOut">
              <a:rPr lang="sl-SI" smtClean="0"/>
              <a:t>23. 11. 2020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nViolUMRTs&amp;ab_channel=KonservatorijMaribo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YHfiQ4R7Bs&amp;ab_channel=TED-Ed" TargetMode="External"/><Relationship Id="rId2" Type="http://schemas.openxmlformats.org/officeDocument/2006/relationships/hyperlink" Target="https://youtu.be/QcIp7K2UFgE?t=9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at Musician - a photo on Flickri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918" y="46403"/>
            <a:ext cx="3139009" cy="273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2348880"/>
            <a:ext cx="2880320" cy="1008112"/>
          </a:xfrm>
        </p:spPr>
        <p:txBody>
          <a:bodyPr>
            <a:noAutofit/>
          </a:bodyPr>
          <a:lstStyle/>
          <a:p>
            <a:r>
              <a:rPr lang="sl-SI" sz="4000" dirty="0" smtClean="0"/>
              <a:t>TROBILA</a:t>
            </a:r>
            <a:endParaRPr lang="sl-SI" sz="4000" dirty="0"/>
          </a:p>
        </p:txBody>
      </p:sp>
      <p:pic>
        <p:nvPicPr>
          <p:cNvPr id="1026" name="Picture 2" descr="Ten Amazing Pictures of Rats Playing Musical Instrum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13528"/>
            <a:ext cx="3240360" cy="249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en Amazing Pictures of Rats Playing Musical Instrument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13528"/>
            <a:ext cx="3356606" cy="249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/>
        </p:nvSpPr>
        <p:spPr>
          <a:xfrm>
            <a:off x="5753918" y="2348880"/>
            <a:ext cx="906314" cy="43204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32" name="Picture 8" descr="The trumpet :) by Ellen van Deelen | Pet rats, Pet mice, Cute rat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6403"/>
            <a:ext cx="3474965" cy="273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ravokotnik 8"/>
          <p:cNvSpPr/>
          <p:nvPr/>
        </p:nvSpPr>
        <p:spPr>
          <a:xfrm>
            <a:off x="2492002" y="2354113"/>
            <a:ext cx="1359918" cy="43204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051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sz="quarter" idx="13"/>
          </p:nvPr>
        </p:nvSpPr>
        <p:spPr>
          <a:xfrm>
            <a:off x="-35202" y="1484784"/>
            <a:ext cx="9144000" cy="4896544"/>
          </a:xfrm>
        </p:spPr>
        <p:txBody>
          <a:bodyPr>
            <a:normAutofit/>
          </a:bodyPr>
          <a:lstStyle/>
          <a:p>
            <a:r>
              <a:rPr lang="sl-SI" sz="5000" b="1" dirty="0" smtClean="0">
                <a:latin typeface="Lucida Calligraphy" panose="03010101010101010101" pitchFamily="66" charset="0"/>
              </a:rPr>
              <a:t>S pomočjo </a:t>
            </a:r>
          </a:p>
          <a:p>
            <a:r>
              <a:rPr lang="sl-SI" sz="5000" b="1" dirty="0" smtClean="0">
                <a:latin typeface="Lucida Calligraphy" panose="03010101010101010101" pitchFamily="66" charset="0"/>
                <a:hlinkClick r:id="rId2"/>
              </a:rPr>
              <a:t>VIDEA O </a:t>
            </a:r>
            <a:r>
              <a:rPr lang="sl-SI" sz="5000" b="1" dirty="0" smtClean="0">
                <a:latin typeface="Lucida Calligraphy" panose="03010101010101010101" pitchFamily="66" charset="0"/>
                <a:hlinkClick r:id="rId2"/>
              </a:rPr>
              <a:t>TROBILIH </a:t>
            </a:r>
            <a:r>
              <a:rPr lang="sl-SI" sz="5000" b="1" dirty="0" smtClean="0">
                <a:latin typeface="Lucida Calligraphy" panose="03010101010101010101" pitchFamily="66" charset="0"/>
              </a:rPr>
              <a:t>ali </a:t>
            </a:r>
            <a:r>
              <a:rPr lang="sl-SI" sz="5000" b="1" dirty="0" smtClean="0">
                <a:latin typeface="Lucida Calligraphy" panose="03010101010101010101" pitchFamily="66" charset="0"/>
              </a:rPr>
              <a:t>SDZ, </a:t>
            </a:r>
            <a:r>
              <a:rPr lang="sl-SI" sz="5000" b="1" dirty="0" err="1" smtClean="0">
                <a:latin typeface="Lucida Calligraphy" panose="03010101010101010101" pitchFamily="66" charset="0"/>
              </a:rPr>
              <a:t>str</a:t>
            </a:r>
            <a:r>
              <a:rPr lang="sl-SI" sz="5000" b="1" dirty="0" smtClean="0">
                <a:latin typeface="Lucida Calligraphy" panose="03010101010101010101" pitchFamily="66" charset="0"/>
              </a:rPr>
              <a:t>: 26 - 29</a:t>
            </a:r>
            <a:endParaRPr lang="sl-SI" sz="5000" b="1" dirty="0" smtClean="0">
              <a:latin typeface="Lucida Calligraphy" panose="03010101010101010101" pitchFamily="66" charset="0"/>
            </a:endParaRPr>
          </a:p>
          <a:p>
            <a:r>
              <a:rPr lang="sl-SI" sz="5000" b="1" dirty="0" smtClean="0">
                <a:latin typeface="Lucida Calligraphy" panose="03010101010101010101" pitchFamily="66" charset="0"/>
              </a:rPr>
              <a:t>naredi </a:t>
            </a:r>
            <a:r>
              <a:rPr lang="sl-SI" sz="5000" b="1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v zvezek zapis</a:t>
            </a:r>
            <a:r>
              <a:rPr lang="sl-SI" sz="5000" b="1" dirty="0" smtClean="0">
                <a:latin typeface="Lucida Calligraphy" panose="03010101010101010101" pitchFamily="66" charset="0"/>
              </a:rPr>
              <a:t>, ki ga najdeš v nadaljevanju.  </a:t>
            </a:r>
            <a:endParaRPr lang="sl-SI" sz="5000" b="1" dirty="0">
              <a:latin typeface="Lucida Calligraphy" panose="03010101010101010101" pitchFamily="66" charset="0"/>
            </a:endParaRPr>
          </a:p>
          <a:p>
            <a:endParaRPr lang="sl-SI" sz="5000" b="1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9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Yamaha YTR 6335RC Trumpet - Presto Musical Repair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5" r="31232"/>
          <a:stretch/>
        </p:blipFill>
        <p:spPr bwMode="auto">
          <a:xfrm>
            <a:off x="7625404" y="2017263"/>
            <a:ext cx="1377250" cy="393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TROBILA</a:t>
            </a:r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227029" y="1988840"/>
            <a:ext cx="2520280" cy="28026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ČLANI DRUŽINE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TROBIL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2965864" y="3993468"/>
            <a:ext cx="1981493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TROBILA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IGRAMO TAKO, DA VANJE </a:t>
            </a:r>
          </a:p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_ _ _ _ _ _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</p:txBody>
      </p:sp>
      <p:sp>
        <p:nvSpPr>
          <p:cNvPr id="13" name="Pravokotnik 12"/>
          <p:cNvSpPr/>
          <p:nvPr/>
        </p:nvSpPr>
        <p:spPr>
          <a:xfrm>
            <a:off x="5174614" y="1988840"/>
            <a:ext cx="1975290" cy="44644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SESTAVLJENA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 IZ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ŠTIRIH </a:t>
            </a: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DELOV: </a:t>
            </a: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USTNIK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VENTILI</a:t>
            </a:r>
          </a:p>
          <a:p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ZAVITA CEV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ODMEVNIK</a:t>
            </a: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217709" y="4941168"/>
            <a:ext cx="2529600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KAJ MISLIŠ, NA KATERA GLASBILA JE TEŽJE IGRATI? PIHALA ALI TROBILA? </a:t>
            </a: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6" name="Raven puščični povezovalnik 5"/>
          <p:cNvCxnSpPr/>
          <p:nvPr/>
        </p:nvCxnSpPr>
        <p:spPr>
          <a:xfrm flipV="1">
            <a:off x="6529770" y="2204864"/>
            <a:ext cx="1784259" cy="1196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 flipV="1">
            <a:off x="6541874" y="3713854"/>
            <a:ext cx="1976762" cy="4582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/>
          <p:cNvCxnSpPr/>
          <p:nvPr/>
        </p:nvCxnSpPr>
        <p:spPr>
          <a:xfrm flipV="1">
            <a:off x="6882278" y="4791499"/>
            <a:ext cx="1039645" cy="2691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/>
          <p:cNvCxnSpPr/>
          <p:nvPr/>
        </p:nvCxnSpPr>
        <p:spPr>
          <a:xfrm flipV="1">
            <a:off x="6882278" y="5602192"/>
            <a:ext cx="1431751" cy="2727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oljeZBesedilom 20"/>
          <p:cNvSpPr txBox="1"/>
          <p:nvPr/>
        </p:nvSpPr>
        <p:spPr>
          <a:xfrm>
            <a:off x="3491880" y="527925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ZAPIS V ZVEZEK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rezultat-iskanja-slik-za-blowing-cheeks-kid » Vrtec Domžal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48" r="20861" b="9070"/>
          <a:stretch/>
        </p:blipFill>
        <p:spPr bwMode="auto">
          <a:xfrm>
            <a:off x="2965863" y="1989077"/>
            <a:ext cx="1981493" cy="195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945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57200" y="2391504"/>
            <a:ext cx="8229600" cy="3712448"/>
          </a:xfrm>
        </p:spPr>
        <p:txBody>
          <a:bodyPr>
            <a:normAutofit/>
          </a:bodyPr>
          <a:lstStyle/>
          <a:p>
            <a:r>
              <a:rPr lang="sl-SI" sz="4400" dirty="0"/>
              <a:t>TROBENTA – </a:t>
            </a:r>
            <a:r>
              <a:rPr lang="sl-SI" sz="4400" dirty="0" smtClean="0"/>
              <a:t>TROBENTAČ</a:t>
            </a:r>
            <a:endParaRPr lang="sl-SI" sz="4400" dirty="0"/>
          </a:p>
          <a:p>
            <a:r>
              <a:rPr lang="sl-SI" sz="4400" dirty="0"/>
              <a:t>POZAVNA – POZAVNIST</a:t>
            </a:r>
          </a:p>
          <a:p>
            <a:r>
              <a:rPr lang="sl-SI" sz="4400" dirty="0"/>
              <a:t>ROG – </a:t>
            </a:r>
            <a:r>
              <a:rPr lang="sl-SI" sz="4400" dirty="0" smtClean="0"/>
              <a:t>ROGIST/HORNIST</a:t>
            </a:r>
            <a:endParaRPr lang="sl-SI" sz="4400" dirty="0"/>
          </a:p>
          <a:p>
            <a:r>
              <a:rPr lang="sl-SI" sz="4400" dirty="0"/>
              <a:t>TUBA – </a:t>
            </a:r>
            <a:r>
              <a:rPr lang="sl-SI" sz="4400" dirty="0" smtClean="0"/>
              <a:t>TUBIST</a:t>
            </a:r>
            <a:endParaRPr lang="sl-SI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KDO IGRA </a:t>
            </a:r>
            <a:r>
              <a:rPr lang="sl-SI" dirty="0" smtClean="0"/>
              <a:t>na TROBILA? 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/>
          <p:cNvSpPr txBox="1"/>
          <p:nvPr/>
        </p:nvSpPr>
        <p:spPr>
          <a:xfrm>
            <a:off x="3491880" y="527925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ZAPIS V ZVEZEK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85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sz="quarter" idx="13"/>
          </p:nvPr>
        </p:nvSpPr>
        <p:spPr>
          <a:xfrm>
            <a:off x="457200" y="3068960"/>
            <a:ext cx="8229600" cy="302704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sl-SI" sz="4000" dirty="0" smtClean="0">
                <a:hlinkClick r:id="rId2"/>
              </a:rPr>
              <a:t>Kako nastane zvok pri trobenti?</a:t>
            </a:r>
            <a:endParaRPr lang="sl-SI" sz="4000" dirty="0" smtClean="0"/>
          </a:p>
          <a:p>
            <a:pPr marL="457200" indent="-457200">
              <a:buAutoNum type="arabicPeriod"/>
            </a:pPr>
            <a:endParaRPr lang="sl-SI" sz="4000" dirty="0"/>
          </a:p>
          <a:p>
            <a:pPr marL="457200" indent="-457200">
              <a:buAutoNum type="arabicPeriod"/>
            </a:pPr>
            <a:r>
              <a:rPr lang="sl-SI" sz="4000" dirty="0" smtClean="0">
                <a:hlinkClick r:id="rId3"/>
              </a:rPr>
              <a:t>Kako delujejo trobila? </a:t>
            </a:r>
            <a:endParaRPr lang="sl-SI" sz="4000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endParaRPr lang="sl-SI" dirty="0" smtClean="0"/>
          </a:p>
          <a:p>
            <a:pPr marL="457200" indent="-457200">
              <a:buAutoNum type="arabicPeriod"/>
            </a:pPr>
            <a:endParaRPr lang="sl-SI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KOTIČEK ZA RADOVEDNE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16828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549</TotalTime>
  <Words>111</Words>
  <Application>Microsoft Office PowerPoint</Application>
  <PresentationFormat>Diaprojekcija na zaslonu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2" baseType="lpstr">
      <vt:lpstr>Arial</vt:lpstr>
      <vt:lpstr>Calibri</vt:lpstr>
      <vt:lpstr>Garamond</vt:lpstr>
      <vt:lpstr>Lucida Calligraphy</vt:lpstr>
      <vt:lpstr>Tahoma</vt:lpstr>
      <vt:lpstr>Tunga</vt:lpstr>
      <vt:lpstr>BlackTie</vt:lpstr>
      <vt:lpstr>TROBILA</vt:lpstr>
      <vt:lpstr>PowerPointova predstavitev</vt:lpstr>
      <vt:lpstr>TROBILA</vt:lpstr>
      <vt:lpstr>KDO IGRA na TROBILA? </vt:lpstr>
      <vt:lpstr>KOTIČEK ZA RADOVEDNE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Maša</dc:creator>
  <cp:lastModifiedBy>OSTP Učitelj</cp:lastModifiedBy>
  <cp:revision>58</cp:revision>
  <dcterms:created xsi:type="dcterms:W3CDTF">2014-10-09T17:29:40Z</dcterms:created>
  <dcterms:modified xsi:type="dcterms:W3CDTF">2020-11-23T14:33:59Z</dcterms:modified>
</cp:coreProperties>
</file>