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4617C-2D8A-4C26-B468-E260335BCAE7}" type="datetimeFigureOut">
              <a:rPr lang="sl-SI" smtClean="0"/>
              <a:t>14. 01. 2021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4C46-004F-4372-BD75-1A7510C7C85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2323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4617C-2D8A-4C26-B468-E260335BCAE7}" type="datetimeFigureOut">
              <a:rPr lang="sl-SI" smtClean="0"/>
              <a:t>14. 01. 2021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4C46-004F-4372-BD75-1A7510C7C85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2345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4617C-2D8A-4C26-B468-E260335BCAE7}" type="datetimeFigureOut">
              <a:rPr lang="sl-SI" smtClean="0"/>
              <a:t>14. 01. 2021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4C46-004F-4372-BD75-1A7510C7C85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6166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4617C-2D8A-4C26-B468-E260335BCAE7}" type="datetimeFigureOut">
              <a:rPr lang="sl-SI" smtClean="0"/>
              <a:t>14. 01. 2021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4C46-004F-4372-BD75-1A7510C7C85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5324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4617C-2D8A-4C26-B468-E260335BCAE7}" type="datetimeFigureOut">
              <a:rPr lang="sl-SI" smtClean="0"/>
              <a:t>14. 01. 2021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4C46-004F-4372-BD75-1A7510C7C85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3555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4617C-2D8A-4C26-B468-E260335BCAE7}" type="datetimeFigureOut">
              <a:rPr lang="sl-SI" smtClean="0"/>
              <a:t>14. 01. 2021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4C46-004F-4372-BD75-1A7510C7C85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6159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4617C-2D8A-4C26-B468-E260335BCAE7}" type="datetimeFigureOut">
              <a:rPr lang="sl-SI" smtClean="0"/>
              <a:t>14. 01. 2021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4C46-004F-4372-BD75-1A7510C7C85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6333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4617C-2D8A-4C26-B468-E260335BCAE7}" type="datetimeFigureOut">
              <a:rPr lang="sl-SI" smtClean="0"/>
              <a:t>14. 01. 2021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4C46-004F-4372-BD75-1A7510C7C85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6904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4617C-2D8A-4C26-B468-E260335BCAE7}" type="datetimeFigureOut">
              <a:rPr lang="sl-SI" smtClean="0"/>
              <a:t>14. 01. 2021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4C46-004F-4372-BD75-1A7510C7C85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4115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4617C-2D8A-4C26-B468-E260335BCAE7}" type="datetimeFigureOut">
              <a:rPr lang="sl-SI" smtClean="0"/>
              <a:t>14. 01. 2021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4C46-004F-4372-BD75-1A7510C7C85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5204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4617C-2D8A-4C26-B468-E260335BCAE7}" type="datetimeFigureOut">
              <a:rPr lang="sl-SI" smtClean="0"/>
              <a:t>14. 01. 2021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4C46-004F-4372-BD75-1A7510C7C85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7778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4617C-2D8A-4C26-B468-E260335BCAE7}" type="datetimeFigureOut">
              <a:rPr lang="sl-SI" smtClean="0"/>
              <a:t>14. 01. 2021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14C46-004F-4372-BD75-1A7510C7C85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58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hyperlink" Target="https://www.youtube.com/watch?v=IiWIEfwws8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hyperlink" Target="https://www.youtube.com/watch?v=PkuCnWk_tk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RENESANSA NA SLOVENSKEM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0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VPRAŠANJI ZA SPRAŠEVANJE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13. a</a:t>
            </a:r>
            <a:r>
              <a:rPr lang="sl-SI" dirty="0" smtClean="0"/>
              <a:t>vtor </a:t>
            </a:r>
            <a:r>
              <a:rPr lang="sl-SI" dirty="0" smtClean="0"/>
              <a:t>in naslov prve slovenske pesmarice</a:t>
            </a:r>
          </a:p>
          <a:p>
            <a:pPr marL="0" indent="0">
              <a:buNone/>
            </a:pPr>
            <a:r>
              <a:rPr lang="sl-SI" dirty="0" smtClean="0"/>
              <a:t>14.</a:t>
            </a:r>
            <a:r>
              <a:rPr lang="sl-SI" dirty="0" smtClean="0"/>
              <a:t> </a:t>
            </a:r>
            <a:r>
              <a:rPr lang="sl-SI" dirty="0"/>
              <a:t>s</a:t>
            </a:r>
            <a:r>
              <a:rPr lang="sl-SI" dirty="0" smtClean="0"/>
              <a:t>lovensko in latinsko ime najpomembnejšega slovenskega skladatelja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6721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4000" dirty="0" smtClean="0"/>
              <a:t>16. </a:t>
            </a:r>
            <a:r>
              <a:rPr lang="sl-SI" sz="4000" dirty="0"/>
              <a:t>s</a:t>
            </a:r>
            <a:r>
              <a:rPr lang="sl-SI" sz="4000" dirty="0" smtClean="0"/>
              <a:t>toletje - verska prenova </a:t>
            </a:r>
          </a:p>
          <a:p>
            <a:pPr marL="0" indent="0">
              <a:buNone/>
            </a:pPr>
            <a:r>
              <a:rPr lang="sl-SI" sz="4000" dirty="0"/>
              <a:t>z</a:t>
            </a:r>
            <a:r>
              <a:rPr lang="sl-SI" sz="4000" dirty="0" smtClean="0"/>
              <a:t>ačetnik nemški duhovnik Martin Luther</a:t>
            </a:r>
          </a:p>
          <a:p>
            <a:pPr marL="0" indent="0">
              <a:buNone/>
            </a:pPr>
            <a:r>
              <a:rPr lang="sl-SI" sz="4000" dirty="0"/>
              <a:t>n</a:t>
            </a:r>
            <a:r>
              <a:rPr lang="sl-SI" sz="4000" dirty="0" smtClean="0"/>
              <a:t>astanek protestantske vere</a:t>
            </a:r>
          </a:p>
          <a:p>
            <a:pPr marL="0" indent="0">
              <a:buNone/>
            </a:pPr>
            <a:r>
              <a:rPr lang="sl-SI" sz="4000" dirty="0" smtClean="0"/>
              <a:t>bogoslužje v domačem jeziku</a:t>
            </a:r>
            <a:endParaRPr lang="sl-SI" sz="40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6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PRIMOŽ TRUBAR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KATEKIZEM in ABECEDNIK 1550</a:t>
            </a: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PRVA SLOVENSKA PESMARICA </a:t>
            </a:r>
            <a:endParaRPr lang="sl-S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dirty="0" smtClean="0">
                <a:solidFill>
                  <a:srgbClr val="FF0000"/>
                </a:solidFill>
              </a:rPr>
              <a:t>ENI PSALMI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,,Moji lubi Kranjci inu Sloveni, pujte lete</a:t>
            </a:r>
          </a:p>
          <a:p>
            <a:pPr marL="0" indent="0">
              <a:buNone/>
            </a:pPr>
            <a:r>
              <a:rPr lang="sl-SI" dirty="0"/>
              <a:t>p</a:t>
            </a:r>
            <a:r>
              <a:rPr lang="sl-SI" dirty="0" smtClean="0"/>
              <a:t>ejsni iz serca, premislite, kaj vsaka </a:t>
            </a:r>
          </a:p>
          <a:p>
            <a:pPr marL="0" indent="0">
              <a:buNone/>
            </a:pPr>
            <a:r>
              <a:rPr lang="sl-SI" dirty="0"/>
              <a:t>b</a:t>
            </a:r>
            <a:r>
              <a:rPr lang="sl-SI" dirty="0" smtClean="0"/>
              <a:t>eseda, nekar ta viža ali štima v sebi drži.‘‘</a:t>
            </a:r>
            <a:endParaRPr lang="sl-SI" dirty="0"/>
          </a:p>
        </p:txBody>
      </p:sp>
      <p:pic>
        <p:nvPicPr>
          <p:cNvPr id="4" name="graphics1"/>
          <p:cNvPicPr>
            <a:picLocks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205749" y="457199"/>
            <a:ext cx="3998422" cy="5660968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4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graphics2"/>
          <p:cNvPicPr>
            <a:picLocks noGrp="1"/>
          </p:cNvPicPr>
          <p:nvPr>
            <p:ph idx="1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360815" y="1197032"/>
            <a:ext cx="7215447" cy="5228705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58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INFODROM – PRIMOŽ TRUBAR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https://www.youtube.com/watch?v=IiWIEfwws8M</a:t>
            </a: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JAKOB PETELIN KRANJSKI </a:t>
            </a:r>
            <a:br>
              <a:rPr lang="sl-SI" dirty="0" smtClean="0">
                <a:solidFill>
                  <a:srgbClr val="FF0000"/>
                </a:solidFill>
              </a:rPr>
            </a:br>
            <a:r>
              <a:rPr lang="sl-SI" dirty="0" smtClean="0">
                <a:solidFill>
                  <a:srgbClr val="FF0000"/>
                </a:solidFill>
              </a:rPr>
              <a:t>JACOBUS GALLUS CARNIOLUS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1550 okolica Ribnice na Dolenjskem </a:t>
            </a:r>
            <a:endParaRPr lang="sl-SI" dirty="0"/>
          </a:p>
          <a:p>
            <a:pPr marL="0" indent="0">
              <a:buNone/>
            </a:pPr>
            <a:r>
              <a:rPr lang="sl-SI" dirty="0" smtClean="0"/>
              <a:t>1591 Praga 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/>
              <a:t>p</a:t>
            </a:r>
            <a:r>
              <a:rPr lang="sl-SI" dirty="0" smtClean="0"/>
              <a:t>isal v latinskem jeziku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Opus musicum</a:t>
            </a:r>
          </a:p>
          <a:p>
            <a:pPr marL="0" indent="0">
              <a:buNone/>
            </a:pPr>
            <a:r>
              <a:rPr lang="sl-SI" dirty="0" smtClean="0"/>
              <a:t>Harmoniae morales</a:t>
            </a:r>
          </a:p>
          <a:p>
            <a:pPr marL="0" indent="0">
              <a:buNone/>
            </a:pPr>
            <a:r>
              <a:rPr lang="sl-SI" dirty="0" smtClean="0"/>
              <a:t>Moralia</a:t>
            </a:r>
            <a:endParaRPr lang="sl-SI" dirty="0"/>
          </a:p>
        </p:txBody>
      </p:sp>
      <p:pic>
        <p:nvPicPr>
          <p:cNvPr id="6" name="graphics3"/>
          <p:cNvPicPr/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572894" y="782435"/>
            <a:ext cx="4779932" cy="5992437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1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Slika 4" descr="Rezultat iskanja slik za gallusova dvorana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125926" y="1809000"/>
            <a:ext cx="5418023" cy="4351338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026" name="Picture 2" descr="Gallusova plaketa za Petra Liparj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555" y="1690687"/>
            <a:ext cx="2962104" cy="456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5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Ecce quomodo moritur iustus</a:t>
            </a:r>
          </a:p>
          <a:p>
            <a:pPr marL="0" indent="0">
              <a:buNone/>
            </a:pPr>
            <a:r>
              <a:rPr lang="sl-SI" dirty="0">
                <a:hlinkClick r:id="rId4"/>
              </a:rPr>
              <a:t>https://www.youtube.com/watch?v=PkuCnWk_tkY</a:t>
            </a: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3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ZAPIS V ZVEZEK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b="1" dirty="0">
                <a:solidFill>
                  <a:srgbClr val="FF0000"/>
                </a:solidFill>
              </a:rPr>
              <a:t>RENESANSA NA SLOVENSKEM</a:t>
            </a:r>
          </a:p>
          <a:p>
            <a:pPr marL="0" indent="0">
              <a:buNone/>
            </a:pPr>
            <a:r>
              <a:rPr lang="sl-SI" dirty="0"/>
              <a:t> </a:t>
            </a:r>
          </a:p>
          <a:p>
            <a:pPr marL="0" indent="0" algn="just">
              <a:buNone/>
            </a:pPr>
            <a:r>
              <a:rPr lang="sl-SI" dirty="0"/>
              <a:t>Obdobje renesanse je bilo za Slovence zelo pomembno. Dobili smo prvi knjigi v slovenskem jeziku </a:t>
            </a:r>
            <a:r>
              <a:rPr lang="sl-SI" dirty="0" smtClean="0"/>
              <a:t>Abecednik </a:t>
            </a:r>
            <a:r>
              <a:rPr lang="sl-SI" dirty="0"/>
              <a:t>in Katekizem, ki ju je napisal </a:t>
            </a:r>
            <a:r>
              <a:rPr lang="sl-SI" dirty="0">
                <a:solidFill>
                  <a:srgbClr val="FF0000"/>
                </a:solidFill>
              </a:rPr>
              <a:t>Primož Trubar</a:t>
            </a:r>
            <a:r>
              <a:rPr lang="sl-SI" dirty="0"/>
              <a:t>. Izdal je tudi </a:t>
            </a:r>
            <a:r>
              <a:rPr lang="sl-SI" dirty="0">
                <a:solidFill>
                  <a:srgbClr val="FF0000"/>
                </a:solidFill>
              </a:rPr>
              <a:t>prvo slovensko pesmarico </a:t>
            </a:r>
            <a:r>
              <a:rPr lang="sl-SI" dirty="0"/>
              <a:t>z naslovom </a:t>
            </a:r>
            <a:r>
              <a:rPr lang="sl-SI" dirty="0">
                <a:solidFill>
                  <a:srgbClr val="FF0000"/>
                </a:solidFill>
              </a:rPr>
              <a:t>Eni psalmi</a:t>
            </a:r>
            <a:r>
              <a:rPr lang="sl-SI" dirty="0"/>
              <a:t>.</a:t>
            </a:r>
          </a:p>
          <a:p>
            <a:pPr marL="0" indent="0" algn="just">
              <a:buNone/>
            </a:pPr>
            <a:r>
              <a:rPr lang="sl-SI" dirty="0"/>
              <a:t>V tem obdobju je živel doslej najpomembnejši slovenski skladatelj </a:t>
            </a:r>
            <a:r>
              <a:rPr lang="sl-SI" dirty="0">
                <a:solidFill>
                  <a:srgbClr val="FF0000"/>
                </a:solidFill>
              </a:rPr>
              <a:t>Jakob Petelin Kranjski – Jacobus Gallus Carniolus</a:t>
            </a:r>
            <a:r>
              <a:rPr lang="sl-SI" dirty="0"/>
              <a:t>. Pisal je vokalne skladbe v latinskem jeziku. Po njem se imenuje </a:t>
            </a:r>
            <a:r>
              <a:rPr lang="sl-SI" dirty="0">
                <a:solidFill>
                  <a:srgbClr val="FF0000"/>
                </a:solidFill>
              </a:rPr>
              <a:t>Gallusova dvorana v Cankarjevem domu v Ljubljani.</a:t>
            </a:r>
          </a:p>
          <a:p>
            <a:endParaRPr lang="sl-SI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54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754"/>
    </mc:Choice>
    <mc:Fallback>
      <p:transition spd="slow" advTm="137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119</Words>
  <Application>Microsoft Office PowerPoint</Application>
  <PresentationFormat>Widescreen</PresentationFormat>
  <Paragraphs>38</Paragraphs>
  <Slides>10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RENESANSA NA SLOVENSKEM</vt:lpstr>
      <vt:lpstr>PowerPoint Presentation</vt:lpstr>
      <vt:lpstr>PRIMOŽ TRUBAR</vt:lpstr>
      <vt:lpstr>PowerPoint Presentation</vt:lpstr>
      <vt:lpstr>PowerPoint Presentation</vt:lpstr>
      <vt:lpstr>JAKOB PETELIN KRANJSKI  JACOBUS GALLUS CARNIOLUS</vt:lpstr>
      <vt:lpstr>PowerPoint Presentation</vt:lpstr>
      <vt:lpstr>PowerPoint Presentation</vt:lpstr>
      <vt:lpstr>ZAPIS V ZVEZEK</vt:lpstr>
      <vt:lpstr>VPRAŠANJI ZA SPRAŠEVANJE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RENESANSA NA SLOVENSKEM</dc:title>
  <dc:creator>Damjana</dc:creator>
  <cp:lastModifiedBy>Damjana</cp:lastModifiedBy>
  <cp:revision>9</cp:revision>
  <dcterms:created xsi:type="dcterms:W3CDTF">2021-01-13T18:06:18Z</dcterms:created>
  <dcterms:modified xsi:type="dcterms:W3CDTF">2021-01-14T16:08:31Z</dcterms:modified>
</cp:coreProperties>
</file>