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52A2E476-84EE-4222-8C69-C2AA3E59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USPEŠNO REŠI REBUS IN USTVARI MISELNI VZOREC</a:t>
            </a:r>
          </a:p>
        </p:txBody>
      </p:sp>
      <p:pic>
        <p:nvPicPr>
          <p:cNvPr id="1028" name="Picture 4" descr="Rezultat iskanja slik za A CURTION clipart">
            <a:extLst>
              <a:ext uri="{FF2B5EF4-FFF2-40B4-BE49-F238E27FC236}">
                <a16:creationId xmlns:a16="http://schemas.microsoft.com/office/drawing/2014/main" id="{A69551AF-14D6-45E4-90E5-F6AF91F6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45" y="2143124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VELIKA NOČ HREN">
            <a:extLst>
              <a:ext uri="{FF2B5EF4-FFF2-40B4-BE49-F238E27FC236}">
                <a16:creationId xmlns:a16="http://schemas.microsoft.com/office/drawing/2014/main" id="{059DB9B0-A1DC-4BCA-91AE-299863734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6"/>
          <a:stretch/>
        </p:blipFill>
        <p:spPr bwMode="auto">
          <a:xfrm>
            <a:off x="1627106" y="2215183"/>
            <a:ext cx="3004794" cy="2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3579110-5FF7-4322-8657-49DB2F33DBA2}"/>
              </a:ext>
            </a:extLst>
          </p:cNvPr>
          <p:cNvSpPr txBox="1"/>
          <p:nvPr/>
        </p:nvSpPr>
        <p:spPr>
          <a:xfrm>
            <a:off x="1371600" y="6172200"/>
            <a:ext cx="1036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______       ______          ______       ______       ______      _______      ______       _______        _______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1FF894E-EAAE-4E28-B9B1-90B5B460FF96}"/>
              </a:ext>
            </a:extLst>
          </p:cNvPr>
          <p:cNvSpPr txBox="1"/>
          <p:nvPr/>
        </p:nvSpPr>
        <p:spPr>
          <a:xfrm>
            <a:off x="8447415" y="296733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+   N  S  A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99E7D754-4A96-47D0-BF50-372E31181DDC}"/>
              </a:ext>
            </a:extLst>
          </p:cNvPr>
          <p:cNvCxnSpPr>
            <a:cxnSpLocks/>
          </p:cNvCxnSpPr>
          <p:nvPr/>
        </p:nvCxnSpPr>
        <p:spPr>
          <a:xfrm flipH="1" flipV="1">
            <a:off x="5893176" y="2751987"/>
            <a:ext cx="781878" cy="17012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02A6D10-A4B1-4F72-B9C1-D4E1F1B65E8E}"/>
              </a:ext>
            </a:extLst>
          </p:cNvPr>
          <p:cNvSpPr txBox="1"/>
          <p:nvPr/>
        </p:nvSpPr>
        <p:spPr>
          <a:xfrm>
            <a:off x="6794323" y="4512641"/>
            <a:ext cx="2028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/>
              <a:t>Z   A   V  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11AD642F-0F60-4EAB-970C-9AF4A26A211A}"/>
              </a:ext>
            </a:extLst>
          </p:cNvPr>
          <p:cNvCxnSpPr>
            <a:cxnSpLocks/>
          </p:cNvCxnSpPr>
          <p:nvPr/>
        </p:nvCxnSpPr>
        <p:spPr>
          <a:xfrm flipV="1">
            <a:off x="6891130" y="4554605"/>
            <a:ext cx="1556285" cy="66592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ipsa 18">
            <a:extLst>
              <a:ext uri="{FF2B5EF4-FFF2-40B4-BE49-F238E27FC236}">
                <a16:creationId xmlns:a16="http://schemas.microsoft.com/office/drawing/2014/main" id="{AE343A0D-00F9-4ADB-8C01-4CF17B34C4CF}"/>
              </a:ext>
            </a:extLst>
          </p:cNvPr>
          <p:cNvSpPr/>
          <p:nvPr/>
        </p:nvSpPr>
        <p:spPr>
          <a:xfrm>
            <a:off x="2720410" y="3270299"/>
            <a:ext cx="768626" cy="872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D5A8FCE4-A68D-446D-9020-6371EEE545B6}"/>
              </a:ext>
            </a:extLst>
          </p:cNvPr>
          <p:cNvCxnSpPr>
            <a:endCxn id="19" idx="4"/>
          </p:cNvCxnSpPr>
          <p:nvPr/>
        </p:nvCxnSpPr>
        <p:spPr>
          <a:xfrm flipV="1">
            <a:off x="3104723" y="4142457"/>
            <a:ext cx="0" cy="1237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A52AA787-BA2C-4E90-840B-A865647CF94F}"/>
              </a:ext>
            </a:extLst>
          </p:cNvPr>
          <p:cNvSpPr txBox="1"/>
          <p:nvPr/>
        </p:nvSpPr>
        <p:spPr>
          <a:xfrm>
            <a:off x="2864112" y="5266622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/>
              <a:t>H</a:t>
            </a:r>
          </a:p>
        </p:txBody>
      </p: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6F4B28AE-7C12-46A1-9E1C-63C79433EAF1}"/>
              </a:ext>
            </a:extLst>
          </p:cNvPr>
          <p:cNvCxnSpPr>
            <a:cxnSpLocks/>
          </p:cNvCxnSpPr>
          <p:nvPr/>
        </p:nvCxnSpPr>
        <p:spPr>
          <a:xfrm flipV="1">
            <a:off x="2607736" y="5380383"/>
            <a:ext cx="993973" cy="4240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54193"/>
      </p:ext>
    </p:extLst>
  </p:cSld>
  <p:clrMapOvr>
    <a:masterClrMapping/>
  </p:clrMapOvr>
</p:sld>
</file>

<file path=ppt/theme/theme1.xml><?xml version="1.0" encoding="utf-8"?>
<a:theme xmlns:a="http://schemas.openxmlformats.org/drawingml/2006/main" name="Obrezovanje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TM10001105[[fn=Obrezovanje]]</Template>
  <TotalTime>14</TotalTime>
  <Words>24</Words>
  <Application>Microsoft Office PowerPoint</Application>
  <PresentationFormat>Širokozaslonsko</PresentationFormat>
  <Paragraphs>5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Franklin Gothic Book</vt:lpstr>
      <vt:lpstr>Obrezovanje</vt:lpstr>
      <vt:lpstr>USPEŠNO REŠI REBUS IN USTVARI MISELNI VZOREC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USPEŠNO REŠI REBUS IN USTVARI MISELNI VZOREC</dc:title>
  <dc:creator>Metka Zupančič</dc:creator>
  <cp:lastModifiedBy>Metka Zupančič</cp:lastModifiedBy>
  <cp:revision>2</cp:revision>
  <dcterms:created xsi:type="dcterms:W3CDTF">2021-02-04T08:22:53Z</dcterms:created>
  <dcterms:modified xsi:type="dcterms:W3CDTF">2021-02-04T08:37:29Z</dcterms:modified>
</cp:coreProperties>
</file>