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77" autoAdjust="0"/>
  </p:normalViewPr>
  <p:slideViewPr>
    <p:cSldViewPr>
      <p:cViewPr varScale="1">
        <p:scale>
          <a:sx n="85" d="100"/>
          <a:sy n="85" d="100"/>
        </p:scale>
        <p:origin x="15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1302F-6326-4274-8A4C-EBB42B5228D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0E818147-7EC0-4952-BED7-DA51C18FCB5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24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Comic Sans MS" pitchFamily="66" charset="0"/>
              <a:cs typeface="Arial" charset="0"/>
            </a:rPr>
            <a:t>Motet</a:t>
          </a:r>
        </a:p>
      </dgm:t>
    </dgm:pt>
    <dgm:pt modelId="{053C8D5E-15D6-496A-9B49-1CA6DC1251E7}" type="parTrans" cxnId="{48DF8366-782A-47C8-8BB9-C07B49726E95}">
      <dgm:prSet/>
      <dgm:spPr/>
      <dgm:t>
        <a:bodyPr/>
        <a:lstStyle/>
        <a:p>
          <a:endParaRPr lang="sl-SI"/>
        </a:p>
      </dgm:t>
    </dgm:pt>
    <dgm:pt modelId="{20739863-3227-4463-B55E-D6C1690698C2}" type="sibTrans" cxnId="{48DF8366-782A-47C8-8BB9-C07B49726E95}">
      <dgm:prSet/>
      <dgm:spPr/>
      <dgm:t>
        <a:bodyPr/>
        <a:lstStyle/>
        <a:p>
          <a:endParaRPr lang="sl-SI"/>
        </a:p>
      </dgm:t>
    </dgm:pt>
    <dgm:pt modelId="{71F6B95D-AF69-48D3-9731-005766D1538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endParaRPr>
        </a:p>
      </dgm:t>
    </dgm:pt>
    <dgm:pt modelId="{F8DAC5AA-631D-4C7D-B9AE-2DDC7064AA75}" type="parTrans" cxnId="{D27AD207-9685-4E95-852E-FD573CC54ED6}">
      <dgm:prSet/>
      <dgm:spPr/>
      <dgm:t>
        <a:bodyPr/>
        <a:lstStyle/>
        <a:p>
          <a:endParaRPr lang="sl-SI"/>
        </a:p>
      </dgm:t>
    </dgm:pt>
    <dgm:pt modelId="{B33CF973-FBF7-486C-9655-506E316AABB5}" type="sibTrans" cxnId="{D27AD207-9685-4E95-852E-FD573CC54ED6}">
      <dgm:prSet/>
      <dgm:spPr/>
      <dgm:t>
        <a:bodyPr/>
        <a:lstStyle/>
        <a:p>
          <a:endParaRPr lang="sl-SI"/>
        </a:p>
      </dgm:t>
    </dgm:pt>
    <dgm:pt modelId="{F181EF6E-63BD-4EB2-923E-AFF2AA58388B}">
      <dgm:prSet custRadScaleRad="97393" custRadScaleInc="-1903"/>
      <dgm:spPr/>
      <dgm:t>
        <a:bodyPr/>
        <a:lstStyle/>
        <a:p>
          <a:endParaRPr lang="sl-SI"/>
        </a:p>
      </dgm:t>
    </dgm:pt>
    <dgm:pt modelId="{EFBE4134-CA88-4024-B7E3-956F6CF371F4}" type="parTrans" cxnId="{9A9DB96C-695B-4EB9-AB5A-E222C89374F3}">
      <dgm:prSet/>
      <dgm:spPr/>
      <dgm:t>
        <a:bodyPr/>
        <a:lstStyle/>
        <a:p>
          <a:endParaRPr lang="sl-SI"/>
        </a:p>
      </dgm:t>
    </dgm:pt>
    <dgm:pt modelId="{31C966F8-8C40-4ED9-97DC-9720BFFCB50F}" type="sibTrans" cxnId="{9A9DB96C-695B-4EB9-AB5A-E222C89374F3}">
      <dgm:prSet/>
      <dgm:spPr/>
      <dgm:t>
        <a:bodyPr/>
        <a:lstStyle/>
        <a:p>
          <a:endParaRPr lang="sl-SI"/>
        </a:p>
      </dgm:t>
    </dgm:pt>
    <dgm:pt modelId="{93416912-459B-4A37-A02B-4557F4E4A20F}">
      <dgm:prSet/>
      <dgm:spPr/>
      <dgm:t>
        <a:bodyPr/>
        <a:lstStyle/>
        <a:p>
          <a:endParaRPr lang="sl-SI"/>
        </a:p>
      </dgm:t>
    </dgm:pt>
    <dgm:pt modelId="{C47A6CA3-42BD-4642-85B8-C1395399CA50}" type="parTrans" cxnId="{DED342D7-9130-4121-A63F-E9C7F0E82F3D}">
      <dgm:prSet/>
      <dgm:spPr/>
      <dgm:t>
        <a:bodyPr/>
        <a:lstStyle/>
        <a:p>
          <a:endParaRPr lang="sl-SI"/>
        </a:p>
      </dgm:t>
    </dgm:pt>
    <dgm:pt modelId="{DBAAFE30-4E44-4105-9FB2-3BC25EFB34D5}" type="sibTrans" cxnId="{DED342D7-9130-4121-A63F-E9C7F0E82F3D}">
      <dgm:prSet/>
      <dgm:spPr/>
      <dgm:t>
        <a:bodyPr/>
        <a:lstStyle/>
        <a:p>
          <a:endParaRPr lang="sl-SI"/>
        </a:p>
      </dgm:t>
    </dgm:pt>
    <dgm:pt modelId="{7EAE8084-C183-4522-BA17-59623BD1730B}">
      <dgm:prSet/>
      <dgm:spPr/>
      <dgm:t>
        <a:bodyPr/>
        <a:lstStyle/>
        <a:p>
          <a:endParaRPr lang="sl-SI"/>
        </a:p>
      </dgm:t>
    </dgm:pt>
    <dgm:pt modelId="{E5F2D467-C55E-46F9-9D56-38B30732F9AF}" type="parTrans" cxnId="{D4254CB3-B112-4EB5-B26D-0348F714D5A3}">
      <dgm:prSet/>
      <dgm:spPr/>
      <dgm:t>
        <a:bodyPr/>
        <a:lstStyle/>
        <a:p>
          <a:endParaRPr lang="sl-SI"/>
        </a:p>
      </dgm:t>
    </dgm:pt>
    <dgm:pt modelId="{E0975E36-0ECF-44EE-ABF3-431AA5580E76}" type="sibTrans" cxnId="{D4254CB3-B112-4EB5-B26D-0348F714D5A3}">
      <dgm:prSet/>
      <dgm:spPr/>
      <dgm:t>
        <a:bodyPr/>
        <a:lstStyle/>
        <a:p>
          <a:endParaRPr lang="sl-SI"/>
        </a:p>
      </dgm:t>
    </dgm:pt>
    <dgm:pt modelId="{1E34A46B-5E5D-4F32-97DD-FC8196EE3311}">
      <dgm:prSet/>
      <dgm:spPr/>
      <dgm:t>
        <a:bodyPr/>
        <a:lstStyle/>
        <a:p>
          <a:endParaRPr lang="sl-SI"/>
        </a:p>
      </dgm:t>
    </dgm:pt>
    <dgm:pt modelId="{1166290C-3CFB-4FD6-97A0-17F9767D475E}" type="parTrans" cxnId="{15584DF6-BFCF-4A30-AA08-D8F943EEB552}">
      <dgm:prSet/>
      <dgm:spPr/>
      <dgm:t>
        <a:bodyPr/>
        <a:lstStyle/>
        <a:p>
          <a:endParaRPr lang="sl-SI"/>
        </a:p>
      </dgm:t>
    </dgm:pt>
    <dgm:pt modelId="{0BB7F4E1-C34A-4A55-A2FD-E1AB399C311E}" type="sibTrans" cxnId="{15584DF6-BFCF-4A30-AA08-D8F943EEB552}">
      <dgm:prSet/>
      <dgm:spPr/>
      <dgm:t>
        <a:bodyPr/>
        <a:lstStyle/>
        <a:p>
          <a:endParaRPr lang="sl-SI"/>
        </a:p>
      </dgm:t>
    </dgm:pt>
    <dgm:pt modelId="{EA3626A2-C566-449A-A02A-E191B96F99FD}">
      <dgm:prSet custRadScaleRad="128406" custRadScaleInc="67805"/>
      <dgm:spPr/>
      <dgm:t>
        <a:bodyPr/>
        <a:lstStyle/>
        <a:p>
          <a:endParaRPr lang="sl-SI"/>
        </a:p>
      </dgm:t>
    </dgm:pt>
    <dgm:pt modelId="{C51D3598-5E5A-41DD-AAC4-2BE13641E2EB}" type="parTrans" cxnId="{8F26ECA6-E885-43C5-B35D-160A99E4343B}">
      <dgm:prSet/>
      <dgm:spPr/>
      <dgm:t>
        <a:bodyPr/>
        <a:lstStyle/>
        <a:p>
          <a:endParaRPr lang="sl-SI"/>
        </a:p>
      </dgm:t>
    </dgm:pt>
    <dgm:pt modelId="{34C7F222-FCEE-4608-89B8-5FCACE1DD763}" type="sibTrans" cxnId="{8F26ECA6-E885-43C5-B35D-160A99E4343B}">
      <dgm:prSet/>
      <dgm:spPr/>
      <dgm:t>
        <a:bodyPr/>
        <a:lstStyle/>
        <a:p>
          <a:endParaRPr lang="sl-SI"/>
        </a:p>
      </dgm:t>
    </dgm:pt>
    <dgm:pt modelId="{31FD33A8-FFAD-4B2C-B4ED-249C1D95D24F}">
      <dgm:prSet/>
      <dgm:spPr/>
      <dgm:t>
        <a:bodyPr/>
        <a:lstStyle/>
        <a:p>
          <a:endParaRPr lang="sl-SI"/>
        </a:p>
      </dgm:t>
    </dgm:pt>
    <dgm:pt modelId="{A02B877C-69A6-4D1F-B4F7-16EC0651635C}" type="parTrans" cxnId="{E63DDA58-BF68-431F-AB7B-D2F290F12474}">
      <dgm:prSet/>
      <dgm:spPr/>
      <dgm:t>
        <a:bodyPr/>
        <a:lstStyle/>
        <a:p>
          <a:endParaRPr lang="sl-SI"/>
        </a:p>
      </dgm:t>
    </dgm:pt>
    <dgm:pt modelId="{60AB78F0-9240-4411-9D66-6ACC0CB6495A}" type="sibTrans" cxnId="{E63DDA58-BF68-431F-AB7B-D2F290F12474}">
      <dgm:prSet/>
      <dgm:spPr/>
      <dgm:t>
        <a:bodyPr/>
        <a:lstStyle/>
        <a:p>
          <a:endParaRPr lang="sl-SI"/>
        </a:p>
      </dgm:t>
    </dgm:pt>
    <dgm:pt modelId="{70919D97-B773-4D94-881E-6B70F3092B22}">
      <dgm:prSet/>
      <dgm:spPr/>
      <dgm:t>
        <a:bodyPr/>
        <a:lstStyle/>
        <a:p>
          <a:endParaRPr lang="sl-SI"/>
        </a:p>
      </dgm:t>
    </dgm:pt>
    <dgm:pt modelId="{945D6E8E-6064-4BD8-8344-0C87854D038A}" type="parTrans" cxnId="{3B0E427C-E476-4AF5-9CD3-14C366829F4E}">
      <dgm:prSet/>
      <dgm:spPr/>
      <dgm:t>
        <a:bodyPr/>
        <a:lstStyle/>
        <a:p>
          <a:endParaRPr lang="sl-SI"/>
        </a:p>
      </dgm:t>
    </dgm:pt>
    <dgm:pt modelId="{27AE59CE-CCB7-434B-8B16-244C5F19274F}" type="sibTrans" cxnId="{3B0E427C-E476-4AF5-9CD3-14C366829F4E}">
      <dgm:prSet/>
      <dgm:spPr/>
      <dgm:t>
        <a:bodyPr/>
        <a:lstStyle/>
        <a:p>
          <a:endParaRPr lang="sl-SI"/>
        </a:p>
      </dgm:t>
    </dgm:pt>
    <dgm:pt modelId="{8779090A-769D-4CDE-A18A-4A6C41C171F7}">
      <dgm:prSet custRadScaleRad="128406" custRadScaleInc="67805"/>
      <dgm:spPr/>
      <dgm:t>
        <a:bodyPr/>
        <a:lstStyle/>
        <a:p>
          <a:endParaRPr lang="sl-SI"/>
        </a:p>
      </dgm:t>
    </dgm:pt>
    <dgm:pt modelId="{08485D25-9FD4-451C-8A2D-38DC719A179B}" type="parTrans" cxnId="{0B53CEB7-DA14-47C2-9A05-BDF4FCBC7C72}">
      <dgm:prSet/>
      <dgm:spPr/>
      <dgm:t>
        <a:bodyPr/>
        <a:lstStyle/>
        <a:p>
          <a:endParaRPr lang="sl-SI"/>
        </a:p>
      </dgm:t>
    </dgm:pt>
    <dgm:pt modelId="{F43254ED-102B-4627-8442-6DE5A0F97330}" type="sibTrans" cxnId="{0B53CEB7-DA14-47C2-9A05-BDF4FCBC7C72}">
      <dgm:prSet/>
      <dgm:spPr/>
      <dgm:t>
        <a:bodyPr/>
        <a:lstStyle/>
        <a:p>
          <a:endParaRPr lang="sl-SI"/>
        </a:p>
      </dgm:t>
    </dgm:pt>
    <dgm:pt modelId="{C90644AC-5F6A-4279-924A-460BA293B1AB}">
      <dgm:prSet/>
      <dgm:spPr/>
      <dgm:t>
        <a:bodyPr/>
        <a:lstStyle/>
        <a:p>
          <a:pPr rtl="0"/>
          <a:endParaRPr kumimoji="0" lang="sl-SI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endParaRPr>
        </a:p>
      </dgm:t>
    </dgm:pt>
    <dgm:pt modelId="{829EDD73-2A18-467F-B738-E7CCF66DD4B2}" type="parTrans" cxnId="{EDE5288C-9F41-4F05-BF40-81E39E9E13E1}">
      <dgm:prSet/>
      <dgm:spPr/>
      <dgm:t>
        <a:bodyPr/>
        <a:lstStyle/>
        <a:p>
          <a:endParaRPr lang="sl-SI"/>
        </a:p>
      </dgm:t>
    </dgm:pt>
    <dgm:pt modelId="{420C26CF-0EE5-4719-8763-8D31CE187037}" type="sibTrans" cxnId="{EDE5288C-9F41-4F05-BF40-81E39E9E13E1}">
      <dgm:prSet/>
      <dgm:spPr/>
      <dgm:t>
        <a:bodyPr/>
        <a:lstStyle/>
        <a:p>
          <a:endParaRPr lang="sl-SI"/>
        </a:p>
      </dgm:t>
    </dgm:pt>
    <dgm:pt modelId="{C9A383DE-64B0-4DC7-8F4C-A6C134C237DA}">
      <dgm:prSet custRadScaleRad="111410" custRadScaleInc="-58298"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sl-SI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endParaRPr>
        </a:p>
      </dgm:t>
    </dgm:pt>
    <dgm:pt modelId="{E34D80CB-5197-4512-BBE3-EF0B5E84F289}" type="parTrans" cxnId="{CAEE77A2-7FF4-42AD-A92B-B01F91C806A0}">
      <dgm:prSet/>
      <dgm:spPr/>
      <dgm:t>
        <a:bodyPr/>
        <a:lstStyle/>
        <a:p>
          <a:endParaRPr lang="sl-SI"/>
        </a:p>
      </dgm:t>
    </dgm:pt>
    <dgm:pt modelId="{5D71FE0E-A17A-466F-A782-D2B1BCA87576}" type="sibTrans" cxnId="{CAEE77A2-7FF4-42AD-A92B-B01F91C806A0}">
      <dgm:prSet/>
      <dgm:spPr/>
      <dgm:t>
        <a:bodyPr/>
        <a:lstStyle/>
        <a:p>
          <a:endParaRPr lang="sl-SI"/>
        </a:p>
      </dgm:t>
    </dgm:pt>
    <dgm:pt modelId="{D2D4255C-F3BD-4113-AA83-061405E801D4}">
      <dgm:prSet custScaleX="137307" custScaleY="130985" custLinFactNeighborX="-1109" custLinFactNeighborY="7938"/>
      <dgm:spPr/>
      <dgm:t>
        <a:bodyPr/>
        <a:lstStyle/>
        <a:p>
          <a:endParaRPr lang="sl-SI"/>
        </a:p>
      </dgm:t>
    </dgm:pt>
    <dgm:pt modelId="{137E54FB-0FA6-44C7-9CA3-88EBA686F03F}" type="parTrans" cxnId="{81547B98-D5E3-40F0-801F-B3ABC29810F4}">
      <dgm:prSet/>
      <dgm:spPr/>
      <dgm:t>
        <a:bodyPr/>
        <a:lstStyle/>
        <a:p>
          <a:endParaRPr lang="sl-SI"/>
        </a:p>
      </dgm:t>
    </dgm:pt>
    <dgm:pt modelId="{EAA3E7E5-59AA-48F5-9B83-DF577C2711EE}" type="sibTrans" cxnId="{81547B98-D5E3-40F0-801F-B3ABC29810F4}">
      <dgm:prSet/>
      <dgm:spPr/>
      <dgm:t>
        <a:bodyPr/>
        <a:lstStyle/>
        <a:p>
          <a:endParaRPr lang="sl-SI"/>
        </a:p>
      </dgm:t>
    </dgm:pt>
    <dgm:pt modelId="{ADC83A10-E941-4F78-BB17-0F23C6F309B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1400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Večglasna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vokalna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glasba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1300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endParaRPr>
        </a:p>
      </dgm:t>
    </dgm:pt>
    <dgm:pt modelId="{032BA133-A695-4180-94A0-DF2433B09015}" type="sibTrans" cxnId="{E7310064-DFCB-46C5-BB14-34BE88657C7B}">
      <dgm:prSet/>
      <dgm:spPr/>
      <dgm:t>
        <a:bodyPr/>
        <a:lstStyle/>
        <a:p>
          <a:endParaRPr lang="sl-SI"/>
        </a:p>
      </dgm:t>
    </dgm:pt>
    <dgm:pt modelId="{685B59FF-58BC-473A-B9CA-BB3E9B90D959}" type="parTrans" cxnId="{E7310064-DFCB-46C5-BB14-34BE88657C7B}">
      <dgm:prSet/>
      <dgm:spPr/>
      <dgm:t>
        <a:bodyPr/>
        <a:lstStyle/>
        <a:p>
          <a:endParaRPr lang="sl-SI"/>
        </a:p>
      </dgm:t>
    </dgm:pt>
    <dgm:pt modelId="{276E42EB-DF67-4D70-8AF5-DD4BAB7E485F}">
      <dgm:prSet custScaleX="137307" custScaleY="130985" custLinFactNeighborX="-1109" custLinFactNeighborY="7938"/>
      <dgm:spPr/>
      <dgm:t>
        <a:bodyPr/>
        <a:lstStyle/>
        <a:p>
          <a:endParaRPr lang="sl-SI"/>
        </a:p>
      </dgm:t>
    </dgm:pt>
    <dgm:pt modelId="{80F467BE-F73D-42A8-8A59-E6A882EEF130}" type="parTrans" cxnId="{FDA93681-0129-47ED-8460-743E350A3587}">
      <dgm:prSet/>
      <dgm:spPr/>
      <dgm:t>
        <a:bodyPr/>
        <a:lstStyle/>
        <a:p>
          <a:endParaRPr lang="sl-SI"/>
        </a:p>
      </dgm:t>
    </dgm:pt>
    <dgm:pt modelId="{C9558AFF-21D9-402C-ACF4-822976F0749A}" type="sibTrans" cxnId="{FDA93681-0129-47ED-8460-743E350A3587}">
      <dgm:prSet/>
      <dgm:spPr/>
      <dgm:t>
        <a:bodyPr/>
        <a:lstStyle/>
        <a:p>
          <a:endParaRPr lang="sl-SI"/>
        </a:p>
      </dgm:t>
    </dgm:pt>
    <dgm:pt modelId="{86570CB5-F4B8-4F70-9FBF-058AF6CF96F1}">
      <dgm:prSet custRadScaleRad="127362" custRadScaleInc="-303974"/>
      <dgm:spPr/>
      <dgm:t>
        <a:bodyPr/>
        <a:lstStyle/>
        <a:p>
          <a:endParaRPr lang="sl-SI"/>
        </a:p>
      </dgm:t>
    </dgm:pt>
    <dgm:pt modelId="{466A3F5C-78F1-4B19-8F86-DBB492C0DC28}" type="parTrans" cxnId="{7CF86FF0-CB1C-44ED-9EF8-5EB9D1CC7B2E}">
      <dgm:prSet/>
      <dgm:spPr/>
      <dgm:t>
        <a:bodyPr/>
        <a:lstStyle/>
        <a:p>
          <a:endParaRPr lang="sl-SI"/>
        </a:p>
      </dgm:t>
    </dgm:pt>
    <dgm:pt modelId="{CD1199A6-D759-46BA-A676-D02D15877707}" type="sibTrans" cxnId="{7CF86FF0-CB1C-44ED-9EF8-5EB9D1CC7B2E}">
      <dgm:prSet/>
      <dgm:spPr/>
      <dgm:t>
        <a:bodyPr/>
        <a:lstStyle/>
        <a:p>
          <a:endParaRPr lang="sl-SI"/>
        </a:p>
      </dgm:t>
    </dgm:pt>
    <dgm:pt modelId="{F6ECE24A-8E95-4671-9578-864232D89BEB}">
      <dgm:prSet/>
      <dgm:spPr/>
      <dgm:t>
        <a:bodyPr/>
        <a:lstStyle/>
        <a:p>
          <a:endParaRPr lang="sl-SI"/>
        </a:p>
      </dgm:t>
    </dgm:pt>
    <dgm:pt modelId="{709EBD27-4A29-41E3-9C01-CE9B5B55D33B}" type="parTrans" cxnId="{5AF89B8F-6ADE-4030-8D06-23F13144EE62}">
      <dgm:prSet/>
      <dgm:spPr/>
      <dgm:t>
        <a:bodyPr/>
        <a:lstStyle/>
        <a:p>
          <a:endParaRPr lang="sl-SI"/>
        </a:p>
      </dgm:t>
    </dgm:pt>
    <dgm:pt modelId="{475D6725-2CEE-414A-8CB9-8EB35180B0A5}" type="sibTrans" cxnId="{5AF89B8F-6ADE-4030-8D06-23F13144EE62}">
      <dgm:prSet/>
      <dgm:spPr/>
      <dgm:t>
        <a:bodyPr/>
        <a:lstStyle/>
        <a:p>
          <a:endParaRPr lang="sl-SI"/>
        </a:p>
      </dgm:t>
    </dgm:pt>
    <dgm:pt modelId="{CE4464A8-F762-434A-8452-DEED2076B5B7}">
      <dgm:prSet/>
      <dgm:spPr/>
      <dgm:t>
        <a:bodyPr/>
        <a:lstStyle/>
        <a:p>
          <a:endParaRPr lang="sl-SI"/>
        </a:p>
      </dgm:t>
    </dgm:pt>
    <dgm:pt modelId="{DB815141-A457-4A59-809D-8320B9802AA9}" type="parTrans" cxnId="{0B01E5B5-34FA-4DD0-B172-33A7D8C696F6}">
      <dgm:prSet/>
      <dgm:spPr/>
      <dgm:t>
        <a:bodyPr/>
        <a:lstStyle/>
        <a:p>
          <a:endParaRPr lang="sl-SI"/>
        </a:p>
      </dgm:t>
    </dgm:pt>
    <dgm:pt modelId="{8C1287DF-9000-4348-9F94-1E514A8B7DFD}" type="sibTrans" cxnId="{0B01E5B5-34FA-4DD0-B172-33A7D8C696F6}">
      <dgm:prSet/>
      <dgm:spPr/>
      <dgm:t>
        <a:bodyPr/>
        <a:lstStyle/>
        <a:p>
          <a:endParaRPr lang="sl-SI"/>
        </a:p>
      </dgm:t>
    </dgm:pt>
    <dgm:pt modelId="{CCB8A9F5-A12A-4368-A8BC-12FDABB89C1D}">
      <dgm:prSet/>
      <dgm:spPr/>
      <dgm:t>
        <a:bodyPr/>
        <a:lstStyle/>
        <a:p>
          <a:endParaRPr lang="sl-SI"/>
        </a:p>
      </dgm:t>
    </dgm:pt>
    <dgm:pt modelId="{42A08CB1-8F79-414F-BDB0-17BCEA41DD37}" type="parTrans" cxnId="{B7E28083-AE02-4316-8966-64B2D8A0A9F6}">
      <dgm:prSet/>
      <dgm:spPr/>
      <dgm:t>
        <a:bodyPr/>
        <a:lstStyle/>
        <a:p>
          <a:endParaRPr lang="sl-SI"/>
        </a:p>
      </dgm:t>
    </dgm:pt>
    <dgm:pt modelId="{0AA3E9C8-10D9-4AE9-9E9C-9D866DCD5EA3}" type="sibTrans" cxnId="{B7E28083-AE02-4316-8966-64B2D8A0A9F6}">
      <dgm:prSet/>
      <dgm:spPr/>
      <dgm:t>
        <a:bodyPr/>
        <a:lstStyle/>
        <a:p>
          <a:endParaRPr lang="sl-SI"/>
        </a:p>
      </dgm:t>
    </dgm:pt>
    <dgm:pt modelId="{9F29610E-38F5-4266-BCDB-3BAFE413BC04}">
      <dgm:prSet/>
      <dgm:spPr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endParaRPr>
        </a:p>
      </dgm:t>
    </dgm:pt>
    <dgm:pt modelId="{C5E06094-9311-49A3-83EB-12EE21967A74}" type="sibTrans" cxnId="{A06A22D9-C1A9-42CA-94B7-3C4536F29C73}">
      <dgm:prSet/>
      <dgm:spPr/>
      <dgm:t>
        <a:bodyPr/>
        <a:lstStyle/>
        <a:p>
          <a:endParaRPr lang="sl-SI"/>
        </a:p>
      </dgm:t>
    </dgm:pt>
    <dgm:pt modelId="{14933CEF-285C-4E3D-95DF-980DAC1B1498}" type="parTrans" cxnId="{A06A22D9-C1A9-42CA-94B7-3C4536F29C73}">
      <dgm:prSet/>
      <dgm:spPr/>
      <dgm:t>
        <a:bodyPr/>
        <a:lstStyle/>
        <a:p>
          <a:endParaRPr lang="sl-SI"/>
        </a:p>
      </dgm:t>
    </dgm:pt>
    <dgm:pt modelId="{1ADD8438-A5D7-45A4-B9CE-FF4CC17DDC44}" type="pres">
      <dgm:prSet presAssocID="{6E11302F-6326-4274-8A4C-EBB42B5228D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9C6FBF5-84E3-4B1D-8567-435F0FD8A2EA}" type="pres">
      <dgm:prSet presAssocID="{0E818147-7EC0-4952-BED7-DA51C18FCB5D}" presName="centerShape" presStyleLbl="node0" presStyleIdx="0" presStyleCnt="1" custScaleX="137306" custScaleY="130983" custLinFactNeighborX="149" custLinFactNeighborY="9740"/>
      <dgm:spPr/>
      <dgm:t>
        <a:bodyPr/>
        <a:lstStyle/>
        <a:p>
          <a:endParaRPr lang="sl-SI"/>
        </a:p>
      </dgm:t>
    </dgm:pt>
    <dgm:pt modelId="{96B189D6-A483-42B3-AC0C-8032B49CC2F4}" type="pres">
      <dgm:prSet presAssocID="{685B59FF-58BC-473A-B9CA-BB3E9B90D959}" presName="Name9" presStyleLbl="parChTrans1D2" presStyleIdx="0" presStyleCnt="4"/>
      <dgm:spPr/>
      <dgm:t>
        <a:bodyPr/>
        <a:lstStyle/>
        <a:p>
          <a:endParaRPr lang="sl-SI"/>
        </a:p>
      </dgm:t>
    </dgm:pt>
    <dgm:pt modelId="{827E93F0-C30F-4342-9DCF-C5DFE98355AC}" type="pres">
      <dgm:prSet presAssocID="{685B59FF-58BC-473A-B9CA-BB3E9B90D959}" presName="connTx" presStyleLbl="parChTrans1D2" presStyleIdx="0" presStyleCnt="4"/>
      <dgm:spPr/>
      <dgm:t>
        <a:bodyPr/>
        <a:lstStyle/>
        <a:p>
          <a:endParaRPr lang="sl-SI"/>
        </a:p>
      </dgm:t>
    </dgm:pt>
    <dgm:pt modelId="{B569DE4A-C280-4C3D-8F40-3AA248EFF41A}" type="pres">
      <dgm:prSet presAssocID="{ADC83A10-E941-4F78-BB17-0F23C6F309BB}" presName="node" presStyleLbl="node1" presStyleIdx="0" presStyleCnt="4" custRadScaleRad="129904" custRadScaleInc="-30629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8EF79A2-6053-42E3-AC35-F5F43D6FA729}" type="pres">
      <dgm:prSet presAssocID="{F8DAC5AA-631D-4C7D-B9AE-2DDC7064AA75}" presName="Name9" presStyleLbl="parChTrans1D2" presStyleIdx="1" presStyleCnt="4"/>
      <dgm:spPr/>
      <dgm:t>
        <a:bodyPr/>
        <a:lstStyle/>
        <a:p>
          <a:endParaRPr lang="sl-SI"/>
        </a:p>
      </dgm:t>
    </dgm:pt>
    <dgm:pt modelId="{D26116EC-AF40-40BF-952C-EE545121158A}" type="pres">
      <dgm:prSet presAssocID="{F8DAC5AA-631D-4C7D-B9AE-2DDC7064AA75}" presName="connTx" presStyleLbl="parChTrans1D2" presStyleIdx="1" presStyleCnt="4"/>
      <dgm:spPr/>
      <dgm:t>
        <a:bodyPr/>
        <a:lstStyle/>
        <a:p>
          <a:endParaRPr lang="sl-SI"/>
        </a:p>
      </dgm:t>
    </dgm:pt>
    <dgm:pt modelId="{BF9EF16B-C14A-4E2A-9E4F-DA52C9E3C862}" type="pres">
      <dgm:prSet presAssocID="{71F6B95D-AF69-48D3-9731-005766D15380}" presName="node" presStyleLbl="node1" presStyleIdx="1" presStyleCnt="4" custRadScaleRad="123750" custRadScaleInc="-1984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C0799EF-3294-4446-88AF-EA701980C527}" type="pres">
      <dgm:prSet presAssocID="{14933CEF-285C-4E3D-95DF-980DAC1B1498}" presName="Name9" presStyleLbl="parChTrans1D2" presStyleIdx="2" presStyleCnt="4"/>
      <dgm:spPr/>
      <dgm:t>
        <a:bodyPr/>
        <a:lstStyle/>
        <a:p>
          <a:endParaRPr lang="sl-SI"/>
        </a:p>
      </dgm:t>
    </dgm:pt>
    <dgm:pt modelId="{E49AACE1-5029-4842-B216-883B58E3FFE9}" type="pres">
      <dgm:prSet presAssocID="{14933CEF-285C-4E3D-95DF-980DAC1B1498}" presName="connTx" presStyleLbl="parChTrans1D2" presStyleIdx="2" presStyleCnt="4"/>
      <dgm:spPr/>
      <dgm:t>
        <a:bodyPr/>
        <a:lstStyle/>
        <a:p>
          <a:endParaRPr lang="sl-SI"/>
        </a:p>
      </dgm:t>
    </dgm:pt>
    <dgm:pt modelId="{0BE909ED-322C-42BE-BB74-E4F370A1F41F}" type="pres">
      <dgm:prSet presAssocID="{9F29610E-38F5-4266-BCDB-3BAFE413BC04}" presName="node" presStyleLbl="node1" presStyleIdx="2" presStyleCnt="4" custRadScaleRad="128379" custRadScaleInc="-9196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D9C5C60-2D4F-4FFB-9DEC-44596D2C724B}" type="pres">
      <dgm:prSet presAssocID="{829EDD73-2A18-467F-B738-E7CCF66DD4B2}" presName="Name9" presStyleLbl="parChTrans1D2" presStyleIdx="3" presStyleCnt="4"/>
      <dgm:spPr/>
      <dgm:t>
        <a:bodyPr/>
        <a:lstStyle/>
        <a:p>
          <a:endParaRPr lang="sl-SI"/>
        </a:p>
      </dgm:t>
    </dgm:pt>
    <dgm:pt modelId="{8B2C1AB6-053F-4EA7-8F9E-804A7F133564}" type="pres">
      <dgm:prSet presAssocID="{829EDD73-2A18-467F-B738-E7CCF66DD4B2}" presName="connTx" presStyleLbl="parChTrans1D2" presStyleIdx="3" presStyleCnt="4"/>
      <dgm:spPr/>
      <dgm:t>
        <a:bodyPr/>
        <a:lstStyle/>
        <a:p>
          <a:endParaRPr lang="sl-SI"/>
        </a:p>
      </dgm:t>
    </dgm:pt>
    <dgm:pt modelId="{74F6C518-ADF8-4FCE-B132-55072AFA1DD9}" type="pres">
      <dgm:prSet presAssocID="{C90644AC-5F6A-4279-924A-460BA293B1AB}" presName="node" presStyleLbl="node1" presStyleIdx="3" presStyleCnt="4" custRadScaleRad="117397" custRadScaleInc="2532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FCABCA7-35ED-4CA0-9FEF-A2ACDC221B16}" type="presOf" srcId="{F8DAC5AA-631D-4C7D-B9AE-2DDC7064AA75}" destId="{08EF79A2-6053-42E3-AC35-F5F43D6FA729}" srcOrd="0" destOrd="0" presId="urn:microsoft.com/office/officeart/2005/8/layout/radial1"/>
    <dgm:cxn modelId="{9A9DB96C-695B-4EB9-AB5A-E222C89374F3}" srcId="{6E11302F-6326-4274-8A4C-EBB42B5228DC}" destId="{F181EF6E-63BD-4EB2-923E-AFF2AA58388B}" srcOrd="1" destOrd="0" parTransId="{EFBE4134-CA88-4024-B7E3-956F6CF371F4}" sibTransId="{31C966F8-8C40-4ED9-97DC-9720BFFCB50F}"/>
    <dgm:cxn modelId="{24AA884B-F19B-40FB-828F-2D74A11F0479}" type="presOf" srcId="{829EDD73-2A18-467F-B738-E7CCF66DD4B2}" destId="{BD9C5C60-2D4F-4FFB-9DEC-44596D2C724B}" srcOrd="0" destOrd="0" presId="urn:microsoft.com/office/officeart/2005/8/layout/radial1"/>
    <dgm:cxn modelId="{48DF8366-782A-47C8-8BB9-C07B49726E95}" srcId="{6E11302F-6326-4274-8A4C-EBB42B5228DC}" destId="{0E818147-7EC0-4952-BED7-DA51C18FCB5D}" srcOrd="0" destOrd="0" parTransId="{053C8D5E-15D6-496A-9B49-1CA6DC1251E7}" sibTransId="{20739863-3227-4463-B55E-D6C1690698C2}"/>
    <dgm:cxn modelId="{9E061238-AD15-4BDF-8D57-3C042455CF24}" type="presOf" srcId="{C90644AC-5F6A-4279-924A-460BA293B1AB}" destId="{74F6C518-ADF8-4FCE-B132-55072AFA1DD9}" srcOrd="0" destOrd="0" presId="urn:microsoft.com/office/officeart/2005/8/layout/radial1"/>
    <dgm:cxn modelId="{D9A50F7B-5F8D-4A2A-BE2B-F8A1E1B927BF}" type="presOf" srcId="{829EDD73-2A18-467F-B738-E7CCF66DD4B2}" destId="{8B2C1AB6-053F-4EA7-8F9E-804A7F133564}" srcOrd="1" destOrd="0" presId="urn:microsoft.com/office/officeart/2005/8/layout/radial1"/>
    <dgm:cxn modelId="{8FDD98CF-1AC5-4AC0-ACC2-369E9B8CB904}" type="presOf" srcId="{ADC83A10-E941-4F78-BB17-0F23C6F309BB}" destId="{B569DE4A-C280-4C3D-8F40-3AA248EFF41A}" srcOrd="0" destOrd="0" presId="urn:microsoft.com/office/officeart/2005/8/layout/radial1"/>
    <dgm:cxn modelId="{E7310064-DFCB-46C5-BB14-34BE88657C7B}" srcId="{0E818147-7EC0-4952-BED7-DA51C18FCB5D}" destId="{ADC83A10-E941-4F78-BB17-0F23C6F309BB}" srcOrd="0" destOrd="0" parTransId="{685B59FF-58BC-473A-B9CA-BB3E9B90D959}" sibTransId="{032BA133-A695-4180-94A0-DF2433B09015}"/>
    <dgm:cxn modelId="{5037A457-B8F3-4E15-94D8-8091A7714848}" type="presOf" srcId="{685B59FF-58BC-473A-B9CA-BB3E9B90D959}" destId="{827E93F0-C30F-4342-9DCF-C5DFE98355AC}" srcOrd="1" destOrd="0" presId="urn:microsoft.com/office/officeart/2005/8/layout/radial1"/>
    <dgm:cxn modelId="{DED342D7-9130-4121-A63F-E9C7F0E82F3D}" srcId="{6E11302F-6326-4274-8A4C-EBB42B5228DC}" destId="{93416912-459B-4A37-A02B-4557F4E4A20F}" srcOrd="2" destOrd="0" parTransId="{C47A6CA3-42BD-4642-85B8-C1395399CA50}" sibTransId="{DBAAFE30-4E44-4105-9FB2-3BC25EFB34D5}"/>
    <dgm:cxn modelId="{0B01E5B5-34FA-4DD0-B172-33A7D8C696F6}" srcId="{F6ECE24A-8E95-4671-9578-864232D89BEB}" destId="{CE4464A8-F762-434A-8452-DEED2076B5B7}" srcOrd="0" destOrd="0" parTransId="{DB815141-A457-4A59-809D-8320B9802AA9}" sibTransId="{8C1287DF-9000-4348-9F94-1E514A8B7DFD}"/>
    <dgm:cxn modelId="{D4254CB3-B112-4EB5-B26D-0348F714D5A3}" srcId="{6E11302F-6326-4274-8A4C-EBB42B5228DC}" destId="{7EAE8084-C183-4522-BA17-59623BD1730B}" srcOrd="3" destOrd="0" parTransId="{E5F2D467-C55E-46F9-9D56-38B30732F9AF}" sibTransId="{E0975E36-0ECF-44EE-ABF3-431AA5580E76}"/>
    <dgm:cxn modelId="{FDA93681-0129-47ED-8460-743E350A3587}" srcId="{6E11302F-6326-4274-8A4C-EBB42B5228DC}" destId="{276E42EB-DF67-4D70-8AF5-DD4BAB7E485F}" srcOrd="11" destOrd="0" parTransId="{80F467BE-F73D-42A8-8A59-E6A882EEF130}" sibTransId="{C9558AFF-21D9-402C-ACF4-822976F0749A}"/>
    <dgm:cxn modelId="{7CF86FF0-CB1C-44ED-9EF8-5EB9D1CC7B2E}" srcId="{276E42EB-DF67-4D70-8AF5-DD4BAB7E485F}" destId="{86570CB5-F4B8-4F70-9FBF-058AF6CF96F1}" srcOrd="0" destOrd="0" parTransId="{466A3F5C-78F1-4B19-8F86-DBB492C0DC28}" sibTransId="{CD1199A6-D759-46BA-A676-D02D15877707}"/>
    <dgm:cxn modelId="{6D43A7A9-1E7A-431A-A498-890DE4D5D9FB}" type="presOf" srcId="{685B59FF-58BC-473A-B9CA-BB3E9B90D959}" destId="{96B189D6-A483-42B3-AC0C-8032B49CC2F4}" srcOrd="0" destOrd="0" presId="urn:microsoft.com/office/officeart/2005/8/layout/radial1"/>
    <dgm:cxn modelId="{B7E28083-AE02-4316-8966-64B2D8A0A9F6}" srcId="{6E11302F-6326-4274-8A4C-EBB42B5228DC}" destId="{CCB8A9F5-A12A-4368-A8BC-12FDABB89C1D}" srcOrd="13" destOrd="0" parTransId="{42A08CB1-8F79-414F-BDB0-17BCEA41DD37}" sibTransId="{0AA3E9C8-10D9-4AE9-9E9C-9D866DCD5EA3}"/>
    <dgm:cxn modelId="{CAEE77A2-7FF4-42AD-A92B-B01F91C806A0}" srcId="{6E11302F-6326-4274-8A4C-EBB42B5228DC}" destId="{C9A383DE-64B0-4DC7-8F4C-A6C134C237DA}" srcOrd="9" destOrd="0" parTransId="{E34D80CB-5197-4512-BBE3-EF0B5E84F289}" sibTransId="{5D71FE0E-A17A-466F-A782-D2B1BCA87576}"/>
    <dgm:cxn modelId="{EDE5288C-9F41-4F05-BF40-81E39E9E13E1}" srcId="{0E818147-7EC0-4952-BED7-DA51C18FCB5D}" destId="{C90644AC-5F6A-4279-924A-460BA293B1AB}" srcOrd="3" destOrd="0" parTransId="{829EDD73-2A18-467F-B738-E7CCF66DD4B2}" sibTransId="{420C26CF-0EE5-4719-8763-8D31CE187037}"/>
    <dgm:cxn modelId="{EF7C0280-CF4A-47AF-AE6F-97283D258277}" type="presOf" srcId="{0E818147-7EC0-4952-BED7-DA51C18FCB5D}" destId="{B9C6FBF5-84E3-4B1D-8567-435F0FD8A2EA}" srcOrd="0" destOrd="0" presId="urn:microsoft.com/office/officeart/2005/8/layout/radial1"/>
    <dgm:cxn modelId="{3B0E427C-E476-4AF5-9CD3-14C366829F4E}" srcId="{6E11302F-6326-4274-8A4C-EBB42B5228DC}" destId="{70919D97-B773-4D94-881E-6B70F3092B22}" srcOrd="7" destOrd="0" parTransId="{945D6E8E-6064-4BD8-8344-0C87854D038A}" sibTransId="{27AE59CE-CCB7-434B-8B16-244C5F19274F}"/>
    <dgm:cxn modelId="{81547B98-D5E3-40F0-801F-B3ABC29810F4}" srcId="{6E11302F-6326-4274-8A4C-EBB42B5228DC}" destId="{D2D4255C-F3BD-4113-AA83-061405E801D4}" srcOrd="10" destOrd="0" parTransId="{137E54FB-0FA6-44C7-9CA3-88EBA686F03F}" sibTransId="{EAA3E7E5-59AA-48F5-9B83-DF577C2711EE}"/>
    <dgm:cxn modelId="{F1E65BCD-E494-4026-A85E-416BF11E9C36}" type="presOf" srcId="{9F29610E-38F5-4266-BCDB-3BAFE413BC04}" destId="{0BE909ED-322C-42BE-BB74-E4F370A1F41F}" srcOrd="0" destOrd="0" presId="urn:microsoft.com/office/officeart/2005/8/layout/radial1"/>
    <dgm:cxn modelId="{79DCE4A9-430D-4741-87A0-C57B70DB52ED}" type="presOf" srcId="{14933CEF-285C-4E3D-95DF-980DAC1B1498}" destId="{4C0799EF-3294-4446-88AF-EA701980C527}" srcOrd="0" destOrd="0" presId="urn:microsoft.com/office/officeart/2005/8/layout/radial1"/>
    <dgm:cxn modelId="{5748C24A-F31D-429D-85C7-385DF3A58DDF}" type="presOf" srcId="{6E11302F-6326-4274-8A4C-EBB42B5228DC}" destId="{1ADD8438-A5D7-45A4-B9CE-FF4CC17DDC44}" srcOrd="0" destOrd="0" presId="urn:microsoft.com/office/officeart/2005/8/layout/radial1"/>
    <dgm:cxn modelId="{2FC785EB-E7D7-47F8-99C6-CA9C0654FC75}" type="presOf" srcId="{71F6B95D-AF69-48D3-9731-005766D15380}" destId="{BF9EF16B-C14A-4E2A-9E4F-DA52C9E3C862}" srcOrd="0" destOrd="0" presId="urn:microsoft.com/office/officeart/2005/8/layout/radial1"/>
    <dgm:cxn modelId="{8F26ECA6-E885-43C5-B35D-160A99E4343B}" srcId="{6E11302F-6326-4274-8A4C-EBB42B5228DC}" destId="{EA3626A2-C566-449A-A02A-E191B96F99FD}" srcOrd="5" destOrd="0" parTransId="{C51D3598-5E5A-41DD-AAC4-2BE13641E2EB}" sibTransId="{34C7F222-FCEE-4608-89B8-5FCACE1DD763}"/>
    <dgm:cxn modelId="{E63DDA58-BF68-431F-AB7B-D2F290F12474}" srcId="{6E11302F-6326-4274-8A4C-EBB42B5228DC}" destId="{31FD33A8-FFAD-4B2C-B4ED-249C1D95D24F}" srcOrd="6" destOrd="0" parTransId="{A02B877C-69A6-4D1F-B4F7-16EC0651635C}" sibTransId="{60AB78F0-9240-4411-9D66-6ACC0CB6495A}"/>
    <dgm:cxn modelId="{3C28E7E4-9F69-4F83-84AD-1DD2BC06CA31}" type="presOf" srcId="{F8DAC5AA-631D-4C7D-B9AE-2DDC7064AA75}" destId="{D26116EC-AF40-40BF-952C-EE545121158A}" srcOrd="1" destOrd="0" presId="urn:microsoft.com/office/officeart/2005/8/layout/radial1"/>
    <dgm:cxn modelId="{0B53CEB7-DA14-47C2-9A05-BDF4FCBC7C72}" srcId="{6E11302F-6326-4274-8A4C-EBB42B5228DC}" destId="{8779090A-769D-4CDE-A18A-4A6C41C171F7}" srcOrd="8" destOrd="0" parTransId="{08485D25-9FD4-451C-8A2D-38DC719A179B}" sibTransId="{F43254ED-102B-4627-8442-6DE5A0F97330}"/>
    <dgm:cxn modelId="{A06A22D9-C1A9-42CA-94B7-3C4536F29C73}" srcId="{0E818147-7EC0-4952-BED7-DA51C18FCB5D}" destId="{9F29610E-38F5-4266-BCDB-3BAFE413BC04}" srcOrd="2" destOrd="0" parTransId="{14933CEF-285C-4E3D-95DF-980DAC1B1498}" sibTransId="{C5E06094-9311-49A3-83EB-12EE21967A74}"/>
    <dgm:cxn modelId="{5AF89B8F-6ADE-4030-8D06-23F13144EE62}" srcId="{6E11302F-6326-4274-8A4C-EBB42B5228DC}" destId="{F6ECE24A-8E95-4671-9578-864232D89BEB}" srcOrd="12" destOrd="0" parTransId="{709EBD27-4A29-41E3-9C01-CE9B5B55D33B}" sibTransId="{475D6725-2CEE-414A-8CB9-8EB35180B0A5}"/>
    <dgm:cxn modelId="{7B2BBEFD-74C5-4E4F-8B1C-3B31967F5A44}" type="presOf" srcId="{14933CEF-285C-4E3D-95DF-980DAC1B1498}" destId="{E49AACE1-5029-4842-B216-883B58E3FFE9}" srcOrd="1" destOrd="0" presId="urn:microsoft.com/office/officeart/2005/8/layout/radial1"/>
    <dgm:cxn modelId="{15584DF6-BFCF-4A30-AA08-D8F943EEB552}" srcId="{6E11302F-6326-4274-8A4C-EBB42B5228DC}" destId="{1E34A46B-5E5D-4F32-97DD-FC8196EE3311}" srcOrd="4" destOrd="0" parTransId="{1166290C-3CFB-4FD6-97A0-17F9767D475E}" sibTransId="{0BB7F4E1-C34A-4A55-A2FD-E1AB399C311E}"/>
    <dgm:cxn modelId="{D27AD207-9685-4E95-852E-FD573CC54ED6}" srcId="{0E818147-7EC0-4952-BED7-DA51C18FCB5D}" destId="{71F6B95D-AF69-48D3-9731-005766D15380}" srcOrd="1" destOrd="0" parTransId="{F8DAC5AA-631D-4C7D-B9AE-2DDC7064AA75}" sibTransId="{B33CF973-FBF7-486C-9655-506E316AABB5}"/>
    <dgm:cxn modelId="{31D10340-C7FE-4AED-9517-D3B390E2354C}" type="presParOf" srcId="{1ADD8438-A5D7-45A4-B9CE-FF4CC17DDC44}" destId="{B9C6FBF5-84E3-4B1D-8567-435F0FD8A2EA}" srcOrd="0" destOrd="0" presId="urn:microsoft.com/office/officeart/2005/8/layout/radial1"/>
    <dgm:cxn modelId="{C55D7DA5-92D3-442F-915D-C2D01ED4B912}" type="presParOf" srcId="{1ADD8438-A5D7-45A4-B9CE-FF4CC17DDC44}" destId="{96B189D6-A483-42B3-AC0C-8032B49CC2F4}" srcOrd="1" destOrd="0" presId="urn:microsoft.com/office/officeart/2005/8/layout/radial1"/>
    <dgm:cxn modelId="{3C8383D4-08DA-4E62-9E3D-CA137C74C062}" type="presParOf" srcId="{96B189D6-A483-42B3-AC0C-8032B49CC2F4}" destId="{827E93F0-C30F-4342-9DCF-C5DFE98355AC}" srcOrd="0" destOrd="0" presId="urn:microsoft.com/office/officeart/2005/8/layout/radial1"/>
    <dgm:cxn modelId="{DDA8882D-E2BD-47FE-B7A4-623614E5E867}" type="presParOf" srcId="{1ADD8438-A5D7-45A4-B9CE-FF4CC17DDC44}" destId="{B569DE4A-C280-4C3D-8F40-3AA248EFF41A}" srcOrd="2" destOrd="0" presId="urn:microsoft.com/office/officeart/2005/8/layout/radial1"/>
    <dgm:cxn modelId="{A4821A31-CA15-41D0-89DD-2FD0A85A3FBD}" type="presParOf" srcId="{1ADD8438-A5D7-45A4-B9CE-FF4CC17DDC44}" destId="{08EF79A2-6053-42E3-AC35-F5F43D6FA729}" srcOrd="3" destOrd="0" presId="urn:microsoft.com/office/officeart/2005/8/layout/radial1"/>
    <dgm:cxn modelId="{F3C3DE97-6823-4C24-9E14-13C31FDB4EDB}" type="presParOf" srcId="{08EF79A2-6053-42E3-AC35-F5F43D6FA729}" destId="{D26116EC-AF40-40BF-952C-EE545121158A}" srcOrd="0" destOrd="0" presId="urn:microsoft.com/office/officeart/2005/8/layout/radial1"/>
    <dgm:cxn modelId="{A0A59C11-8DD4-4BEE-B336-BB54A29E34E8}" type="presParOf" srcId="{1ADD8438-A5D7-45A4-B9CE-FF4CC17DDC44}" destId="{BF9EF16B-C14A-4E2A-9E4F-DA52C9E3C862}" srcOrd="4" destOrd="0" presId="urn:microsoft.com/office/officeart/2005/8/layout/radial1"/>
    <dgm:cxn modelId="{5F0A604C-673A-4CD8-A9DA-675694DCE05A}" type="presParOf" srcId="{1ADD8438-A5D7-45A4-B9CE-FF4CC17DDC44}" destId="{4C0799EF-3294-4446-88AF-EA701980C527}" srcOrd="5" destOrd="0" presId="urn:microsoft.com/office/officeart/2005/8/layout/radial1"/>
    <dgm:cxn modelId="{391171E8-1A0A-44B2-8850-65458AB813B9}" type="presParOf" srcId="{4C0799EF-3294-4446-88AF-EA701980C527}" destId="{E49AACE1-5029-4842-B216-883B58E3FFE9}" srcOrd="0" destOrd="0" presId="urn:microsoft.com/office/officeart/2005/8/layout/radial1"/>
    <dgm:cxn modelId="{24075400-D736-434C-88A5-2EEA8213D82E}" type="presParOf" srcId="{1ADD8438-A5D7-45A4-B9CE-FF4CC17DDC44}" destId="{0BE909ED-322C-42BE-BB74-E4F370A1F41F}" srcOrd="6" destOrd="0" presId="urn:microsoft.com/office/officeart/2005/8/layout/radial1"/>
    <dgm:cxn modelId="{D7CC1635-E8E4-4338-9D0D-8D17FEA90D2E}" type="presParOf" srcId="{1ADD8438-A5D7-45A4-B9CE-FF4CC17DDC44}" destId="{BD9C5C60-2D4F-4FFB-9DEC-44596D2C724B}" srcOrd="7" destOrd="0" presId="urn:microsoft.com/office/officeart/2005/8/layout/radial1"/>
    <dgm:cxn modelId="{226A6E0B-001C-4ED4-B619-25CF2F36CB42}" type="presParOf" srcId="{BD9C5C60-2D4F-4FFB-9DEC-44596D2C724B}" destId="{8B2C1AB6-053F-4EA7-8F9E-804A7F133564}" srcOrd="0" destOrd="0" presId="urn:microsoft.com/office/officeart/2005/8/layout/radial1"/>
    <dgm:cxn modelId="{81CBEE76-2796-4E3A-9637-1F1E4CD14EDE}" type="presParOf" srcId="{1ADD8438-A5D7-45A4-B9CE-FF4CC17DDC44}" destId="{74F6C518-ADF8-4FCE-B132-55072AFA1DD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CC47E5-2939-4DA7-B12E-578DA598B13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13526005-6805-401A-802F-9A13A1B8AFB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6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Comic Sans MS" pitchFamily="66" charset="0"/>
              <a:cs typeface="Arial" charset="0"/>
            </a:rPr>
            <a:t>MADRIGAL</a:t>
          </a:r>
        </a:p>
      </dgm:t>
    </dgm:pt>
    <dgm:pt modelId="{2A7396F1-8BE9-426A-B1EB-AD44B22C83D6}" type="parTrans" cxnId="{3599DFFF-1BD0-414D-A5DF-45A6BB858436}">
      <dgm:prSet/>
      <dgm:spPr/>
      <dgm:t>
        <a:bodyPr/>
        <a:lstStyle/>
        <a:p>
          <a:endParaRPr lang="sl-SI"/>
        </a:p>
      </dgm:t>
    </dgm:pt>
    <dgm:pt modelId="{B5A622DF-F003-48AE-A9D7-58B43C8C3FEE}" type="sibTrans" cxnId="{3599DFFF-1BD0-414D-A5DF-45A6BB858436}">
      <dgm:prSet/>
      <dgm:spPr/>
      <dgm:t>
        <a:bodyPr/>
        <a:lstStyle/>
        <a:p>
          <a:endParaRPr lang="sl-SI"/>
        </a:p>
      </dgm:t>
    </dgm:pt>
    <dgm:pt modelId="{681E5EA5-79CB-4753-BEDA-DBB13A2C40B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1800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endParaRPr>
        </a:p>
      </dgm:t>
    </dgm:pt>
    <dgm:pt modelId="{18DBDE66-06D9-41B1-AD75-29514888630F}" type="parTrans" cxnId="{E89EEA60-3C57-4E8F-9EB7-E70EE767C0CE}">
      <dgm:prSet/>
      <dgm:spPr/>
      <dgm:t>
        <a:bodyPr/>
        <a:lstStyle/>
        <a:p>
          <a:endParaRPr lang="sl-SI"/>
        </a:p>
      </dgm:t>
    </dgm:pt>
    <dgm:pt modelId="{4CCE1FB4-649E-4988-ABF6-DCABAB9B2329}" type="sibTrans" cxnId="{E89EEA60-3C57-4E8F-9EB7-E70EE767C0CE}">
      <dgm:prSet/>
      <dgm:spPr/>
      <dgm:t>
        <a:bodyPr/>
        <a:lstStyle/>
        <a:p>
          <a:endParaRPr lang="sl-SI"/>
        </a:p>
      </dgm:t>
    </dgm:pt>
    <dgm:pt modelId="{982F2A78-811F-488D-BA63-D2BCDA2F31B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Posvetna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glasba</a:t>
          </a:r>
        </a:p>
      </dgm:t>
    </dgm:pt>
    <dgm:pt modelId="{FBA68613-91AD-45E4-A4D0-76E0EA24D68B}" type="parTrans" cxnId="{DDFF027B-A1F5-4700-89E6-7A5874FEE730}">
      <dgm:prSet/>
      <dgm:spPr/>
      <dgm:t>
        <a:bodyPr/>
        <a:lstStyle/>
        <a:p>
          <a:endParaRPr lang="sl-SI"/>
        </a:p>
      </dgm:t>
    </dgm:pt>
    <dgm:pt modelId="{61D15689-5EC0-4D49-9A40-8B940E42665B}" type="sibTrans" cxnId="{DDFF027B-A1F5-4700-89E6-7A5874FEE730}">
      <dgm:prSet/>
      <dgm:spPr/>
      <dgm:t>
        <a:bodyPr/>
        <a:lstStyle/>
        <a:p>
          <a:endParaRPr lang="sl-SI"/>
        </a:p>
      </dgm:t>
    </dgm:pt>
    <dgm:pt modelId="{5245B77F-286B-419D-A1E2-E7F453FC419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Polifonija oz. </a:t>
          </a:r>
          <a:r>
            <a:rPr kumimoji="0" lang="sl-SI" b="1" i="1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homofonija</a:t>
          </a:r>
          <a:endParaRPr kumimoji="0" lang="sl-SI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endParaRPr>
        </a:p>
      </dgm:t>
    </dgm:pt>
    <dgm:pt modelId="{F8B01F4D-4C2A-442E-BC2D-1CECCA0EA37A}" type="parTrans" cxnId="{10B7E2E9-E7E7-4E5B-8790-9ADB359A0177}">
      <dgm:prSet/>
      <dgm:spPr/>
      <dgm:t>
        <a:bodyPr/>
        <a:lstStyle/>
        <a:p>
          <a:endParaRPr lang="sl-SI"/>
        </a:p>
      </dgm:t>
    </dgm:pt>
    <dgm:pt modelId="{8ACEE1B7-8D21-4DBD-929B-2BC50041DC0F}" type="sibTrans" cxnId="{10B7E2E9-E7E7-4E5B-8790-9ADB359A0177}">
      <dgm:prSet/>
      <dgm:spPr/>
      <dgm:t>
        <a:bodyPr/>
        <a:lstStyle/>
        <a:p>
          <a:endParaRPr lang="sl-SI"/>
        </a:p>
      </dgm:t>
    </dgm:pt>
    <dgm:pt modelId="{2A8DB9E0-BDF3-4A9F-B5A5-AA68552E203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Večglasna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vokalna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skladba</a:t>
          </a:r>
        </a:p>
      </dgm:t>
    </dgm:pt>
    <dgm:pt modelId="{8E8CB09E-D88A-4248-AADB-BD201B0233A3}" type="parTrans" cxnId="{1BC3710C-BCBF-4A35-B6DC-79FA76883AF4}">
      <dgm:prSet/>
      <dgm:spPr/>
      <dgm:t>
        <a:bodyPr/>
        <a:lstStyle/>
        <a:p>
          <a:endParaRPr lang="sl-SI"/>
        </a:p>
      </dgm:t>
    </dgm:pt>
    <dgm:pt modelId="{C2683E0C-9E48-455F-BA1D-8563AE62BE7E}" type="sibTrans" cxnId="{1BC3710C-BCBF-4A35-B6DC-79FA76883AF4}">
      <dgm:prSet/>
      <dgm:spPr/>
      <dgm:t>
        <a:bodyPr/>
        <a:lstStyle/>
        <a:p>
          <a:endParaRPr lang="sl-SI"/>
        </a:p>
      </dgm:t>
    </dgm:pt>
    <dgm:pt modelId="{5A286E47-D457-4ADC-981D-621571EBBF3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1100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endParaRPr>
        </a:p>
      </dgm:t>
    </dgm:pt>
    <dgm:pt modelId="{EAC7F92F-DBF4-4409-887B-6BECD98D225E}" type="parTrans" cxnId="{CCD83615-A844-49AF-AB46-2BB5DC1E5530}">
      <dgm:prSet/>
      <dgm:spPr/>
      <dgm:t>
        <a:bodyPr/>
        <a:lstStyle/>
        <a:p>
          <a:endParaRPr lang="sl-SI"/>
        </a:p>
      </dgm:t>
    </dgm:pt>
    <dgm:pt modelId="{770D4961-6E9C-4F28-839E-C7F7B9811316}" type="sibTrans" cxnId="{CCD83615-A844-49AF-AB46-2BB5DC1E5530}">
      <dgm:prSet/>
      <dgm:spPr/>
      <dgm:t>
        <a:bodyPr/>
        <a:lstStyle/>
        <a:p>
          <a:endParaRPr lang="sl-SI"/>
        </a:p>
      </dgm:t>
    </dgm:pt>
    <dgm:pt modelId="{BE470348-D54E-4EB1-82D0-10A5754FDFB1}" type="pres">
      <dgm:prSet presAssocID="{D4CC47E5-2939-4DA7-B12E-578DA598B13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754739-B92F-4660-8D14-63C8A06A17C2}" type="pres">
      <dgm:prSet presAssocID="{13526005-6805-401A-802F-9A13A1B8AFB0}" presName="centerShape" presStyleLbl="node0" presStyleIdx="0" presStyleCnt="1" custScaleX="130473" custScaleY="119258" custLinFactNeighborX="0" custLinFactNeighborY="2960"/>
      <dgm:spPr/>
      <dgm:t>
        <a:bodyPr/>
        <a:lstStyle/>
        <a:p>
          <a:endParaRPr lang="sl-SI"/>
        </a:p>
      </dgm:t>
    </dgm:pt>
    <dgm:pt modelId="{8B0D3EAB-7378-4599-A386-AEAA10296D1F}" type="pres">
      <dgm:prSet presAssocID="{18DBDE66-06D9-41B1-AD75-29514888630F}" presName="Name9" presStyleLbl="parChTrans1D2" presStyleIdx="0" presStyleCnt="5"/>
      <dgm:spPr/>
      <dgm:t>
        <a:bodyPr/>
        <a:lstStyle/>
        <a:p>
          <a:endParaRPr lang="sl-SI"/>
        </a:p>
      </dgm:t>
    </dgm:pt>
    <dgm:pt modelId="{5E007C99-02EC-474B-B2E1-21005962E323}" type="pres">
      <dgm:prSet presAssocID="{18DBDE66-06D9-41B1-AD75-29514888630F}" presName="connTx" presStyleLbl="parChTrans1D2" presStyleIdx="0" presStyleCnt="5"/>
      <dgm:spPr/>
      <dgm:t>
        <a:bodyPr/>
        <a:lstStyle/>
        <a:p>
          <a:endParaRPr lang="sl-SI"/>
        </a:p>
      </dgm:t>
    </dgm:pt>
    <dgm:pt modelId="{68B4B240-9E76-4FAE-AC09-3359AAEC6785}" type="pres">
      <dgm:prSet presAssocID="{681E5EA5-79CB-4753-BEDA-DBB13A2C40BF}" presName="node" presStyleLbl="node1" presStyleIdx="0" presStyleCnt="5" custScaleX="120461" custScaleY="11280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E81BD67-76CB-4111-AE63-16CED1C5DA42}" type="pres">
      <dgm:prSet presAssocID="{FBA68613-91AD-45E4-A4D0-76E0EA24D68B}" presName="Name9" presStyleLbl="parChTrans1D2" presStyleIdx="1" presStyleCnt="5"/>
      <dgm:spPr/>
      <dgm:t>
        <a:bodyPr/>
        <a:lstStyle/>
        <a:p>
          <a:endParaRPr lang="sl-SI"/>
        </a:p>
      </dgm:t>
    </dgm:pt>
    <dgm:pt modelId="{8B35289C-69EC-45B5-B053-B72BF8135E07}" type="pres">
      <dgm:prSet presAssocID="{FBA68613-91AD-45E4-A4D0-76E0EA24D68B}" presName="connTx" presStyleLbl="parChTrans1D2" presStyleIdx="1" presStyleCnt="5"/>
      <dgm:spPr/>
      <dgm:t>
        <a:bodyPr/>
        <a:lstStyle/>
        <a:p>
          <a:endParaRPr lang="sl-SI"/>
        </a:p>
      </dgm:t>
    </dgm:pt>
    <dgm:pt modelId="{A519645C-E92B-4991-8839-BCA5115AF408}" type="pres">
      <dgm:prSet presAssocID="{982F2A78-811F-488D-BA63-D2BCDA2F31B5}" presName="node" presStyleLbl="node1" presStyleIdx="1" presStyleCnt="5" custRadScaleRad="123114" custRadScaleInc="1294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F5CA606-FEA5-4B6B-8A7D-9C8C3955A56F}" type="pres">
      <dgm:prSet presAssocID="{F8B01F4D-4C2A-442E-BC2D-1CECCA0EA37A}" presName="Name9" presStyleLbl="parChTrans1D2" presStyleIdx="2" presStyleCnt="5"/>
      <dgm:spPr/>
      <dgm:t>
        <a:bodyPr/>
        <a:lstStyle/>
        <a:p>
          <a:endParaRPr lang="sl-SI"/>
        </a:p>
      </dgm:t>
    </dgm:pt>
    <dgm:pt modelId="{CA0FF573-994E-4B13-8E4E-C60BF54BAB0D}" type="pres">
      <dgm:prSet presAssocID="{F8B01F4D-4C2A-442E-BC2D-1CECCA0EA37A}" presName="connTx" presStyleLbl="parChTrans1D2" presStyleIdx="2" presStyleCnt="5"/>
      <dgm:spPr/>
      <dgm:t>
        <a:bodyPr/>
        <a:lstStyle/>
        <a:p>
          <a:endParaRPr lang="sl-SI"/>
        </a:p>
      </dgm:t>
    </dgm:pt>
    <dgm:pt modelId="{1AC25219-383E-4B54-A37B-A57491C8EB3D}" type="pres">
      <dgm:prSet presAssocID="{5245B77F-286B-419D-A1E2-E7F453FC419B}" presName="node" presStyleLbl="node1" presStyleIdx="2" presStyleCnt="5" custRadScaleRad="118755" custRadScaleInc="-2179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427F56B-746C-46CB-B45E-310A69325636}" type="pres">
      <dgm:prSet presAssocID="{8E8CB09E-D88A-4248-AADB-BD201B0233A3}" presName="Name9" presStyleLbl="parChTrans1D2" presStyleIdx="3" presStyleCnt="5"/>
      <dgm:spPr/>
      <dgm:t>
        <a:bodyPr/>
        <a:lstStyle/>
        <a:p>
          <a:endParaRPr lang="sl-SI"/>
        </a:p>
      </dgm:t>
    </dgm:pt>
    <dgm:pt modelId="{B8BF7EB2-EE60-4365-9568-528D2F9E5E5E}" type="pres">
      <dgm:prSet presAssocID="{8E8CB09E-D88A-4248-AADB-BD201B0233A3}" presName="connTx" presStyleLbl="parChTrans1D2" presStyleIdx="3" presStyleCnt="5"/>
      <dgm:spPr/>
      <dgm:t>
        <a:bodyPr/>
        <a:lstStyle/>
        <a:p>
          <a:endParaRPr lang="sl-SI"/>
        </a:p>
      </dgm:t>
    </dgm:pt>
    <dgm:pt modelId="{3975DE0A-FF4B-474E-A602-2CFA1327FE5A}" type="pres">
      <dgm:prSet presAssocID="{2A8DB9E0-BDF3-4A9F-B5A5-AA68552E2034}" presName="node" presStyleLbl="node1" presStyleIdx="3" presStyleCnt="5" custRadScaleRad="120522" custRadScaleInc="2420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3B09BCB-9158-4F92-8E5A-2F212D1C6E29}" type="pres">
      <dgm:prSet presAssocID="{EAC7F92F-DBF4-4409-887B-6BECD98D225E}" presName="Name9" presStyleLbl="parChTrans1D2" presStyleIdx="4" presStyleCnt="5"/>
      <dgm:spPr/>
      <dgm:t>
        <a:bodyPr/>
        <a:lstStyle/>
        <a:p>
          <a:endParaRPr lang="sl-SI"/>
        </a:p>
      </dgm:t>
    </dgm:pt>
    <dgm:pt modelId="{7E0EEBC6-A442-4513-9450-14A786FBF91C}" type="pres">
      <dgm:prSet presAssocID="{EAC7F92F-DBF4-4409-887B-6BECD98D225E}" presName="connTx" presStyleLbl="parChTrans1D2" presStyleIdx="4" presStyleCnt="5"/>
      <dgm:spPr/>
      <dgm:t>
        <a:bodyPr/>
        <a:lstStyle/>
        <a:p>
          <a:endParaRPr lang="sl-SI"/>
        </a:p>
      </dgm:t>
    </dgm:pt>
    <dgm:pt modelId="{C5E70AA9-EACB-41CB-83AD-12F48CBED296}" type="pres">
      <dgm:prSet presAssocID="{5A286E47-D457-4ADC-981D-621571EBBF37}" presName="node" presStyleLbl="node1" presStyleIdx="4" presStyleCnt="5" custRadScaleRad="116679" custRadScaleInc="-345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4D04AAD1-C5CA-48F9-9E4D-E9AFA0300741}" type="presOf" srcId="{F8B01F4D-4C2A-442E-BC2D-1CECCA0EA37A}" destId="{CA0FF573-994E-4B13-8E4E-C60BF54BAB0D}" srcOrd="1" destOrd="0" presId="urn:microsoft.com/office/officeart/2005/8/layout/radial1"/>
    <dgm:cxn modelId="{E5A85F3C-678F-4AC8-8442-513C4CB53681}" type="presOf" srcId="{982F2A78-811F-488D-BA63-D2BCDA2F31B5}" destId="{A519645C-E92B-4991-8839-BCA5115AF408}" srcOrd="0" destOrd="0" presId="urn:microsoft.com/office/officeart/2005/8/layout/radial1"/>
    <dgm:cxn modelId="{AA799F22-C51C-4205-8927-DB8ED58B5F0A}" type="presOf" srcId="{13526005-6805-401A-802F-9A13A1B8AFB0}" destId="{2C754739-B92F-4660-8D14-63C8A06A17C2}" srcOrd="0" destOrd="0" presId="urn:microsoft.com/office/officeart/2005/8/layout/radial1"/>
    <dgm:cxn modelId="{64B43089-D272-4F0B-A035-ADEFA6A3F891}" type="presOf" srcId="{EAC7F92F-DBF4-4409-887B-6BECD98D225E}" destId="{B3B09BCB-9158-4F92-8E5A-2F212D1C6E29}" srcOrd="0" destOrd="0" presId="urn:microsoft.com/office/officeart/2005/8/layout/radial1"/>
    <dgm:cxn modelId="{69E723CD-0C97-4387-A03C-D509FBA7F4CF}" type="presOf" srcId="{FBA68613-91AD-45E4-A4D0-76E0EA24D68B}" destId="{6E81BD67-76CB-4111-AE63-16CED1C5DA42}" srcOrd="0" destOrd="0" presId="urn:microsoft.com/office/officeart/2005/8/layout/radial1"/>
    <dgm:cxn modelId="{CCD83615-A844-49AF-AB46-2BB5DC1E5530}" srcId="{13526005-6805-401A-802F-9A13A1B8AFB0}" destId="{5A286E47-D457-4ADC-981D-621571EBBF37}" srcOrd="4" destOrd="0" parTransId="{EAC7F92F-DBF4-4409-887B-6BECD98D225E}" sibTransId="{770D4961-6E9C-4F28-839E-C7F7B9811316}"/>
    <dgm:cxn modelId="{1BC3710C-BCBF-4A35-B6DC-79FA76883AF4}" srcId="{13526005-6805-401A-802F-9A13A1B8AFB0}" destId="{2A8DB9E0-BDF3-4A9F-B5A5-AA68552E2034}" srcOrd="3" destOrd="0" parTransId="{8E8CB09E-D88A-4248-AADB-BD201B0233A3}" sibTransId="{C2683E0C-9E48-455F-BA1D-8563AE62BE7E}"/>
    <dgm:cxn modelId="{3F306531-042D-4A7A-BEF3-FA364C3BA16E}" type="presOf" srcId="{5245B77F-286B-419D-A1E2-E7F453FC419B}" destId="{1AC25219-383E-4B54-A37B-A57491C8EB3D}" srcOrd="0" destOrd="0" presId="urn:microsoft.com/office/officeart/2005/8/layout/radial1"/>
    <dgm:cxn modelId="{D845A924-FE55-4EA7-9C43-A1A19AC5E878}" type="presOf" srcId="{18DBDE66-06D9-41B1-AD75-29514888630F}" destId="{8B0D3EAB-7378-4599-A386-AEAA10296D1F}" srcOrd="0" destOrd="0" presId="urn:microsoft.com/office/officeart/2005/8/layout/radial1"/>
    <dgm:cxn modelId="{C5FCFE61-98AF-4489-B00F-4C0F7527BD5A}" type="presOf" srcId="{5A286E47-D457-4ADC-981D-621571EBBF37}" destId="{C5E70AA9-EACB-41CB-83AD-12F48CBED296}" srcOrd="0" destOrd="0" presId="urn:microsoft.com/office/officeart/2005/8/layout/radial1"/>
    <dgm:cxn modelId="{07688990-5E30-480F-A414-6F0F5EA58285}" type="presOf" srcId="{681E5EA5-79CB-4753-BEDA-DBB13A2C40BF}" destId="{68B4B240-9E76-4FAE-AC09-3359AAEC6785}" srcOrd="0" destOrd="0" presId="urn:microsoft.com/office/officeart/2005/8/layout/radial1"/>
    <dgm:cxn modelId="{FF03DF26-9C9B-4222-98E7-036DF5141B7C}" type="presOf" srcId="{F8B01F4D-4C2A-442E-BC2D-1CECCA0EA37A}" destId="{1F5CA606-FEA5-4B6B-8A7D-9C8C3955A56F}" srcOrd="0" destOrd="0" presId="urn:microsoft.com/office/officeart/2005/8/layout/radial1"/>
    <dgm:cxn modelId="{DDFF027B-A1F5-4700-89E6-7A5874FEE730}" srcId="{13526005-6805-401A-802F-9A13A1B8AFB0}" destId="{982F2A78-811F-488D-BA63-D2BCDA2F31B5}" srcOrd="1" destOrd="0" parTransId="{FBA68613-91AD-45E4-A4D0-76E0EA24D68B}" sibTransId="{61D15689-5EC0-4D49-9A40-8B940E42665B}"/>
    <dgm:cxn modelId="{EFE82300-237C-4154-89E0-BD8E9C37B1BF}" type="presOf" srcId="{8E8CB09E-D88A-4248-AADB-BD201B0233A3}" destId="{B8BF7EB2-EE60-4365-9568-528D2F9E5E5E}" srcOrd="1" destOrd="0" presId="urn:microsoft.com/office/officeart/2005/8/layout/radial1"/>
    <dgm:cxn modelId="{6BC38595-005B-4EE8-AED3-2249056D9F8C}" type="presOf" srcId="{18DBDE66-06D9-41B1-AD75-29514888630F}" destId="{5E007C99-02EC-474B-B2E1-21005962E323}" srcOrd="1" destOrd="0" presId="urn:microsoft.com/office/officeart/2005/8/layout/radial1"/>
    <dgm:cxn modelId="{27625572-2539-4FE1-B9BB-A99C7A383E90}" type="presOf" srcId="{EAC7F92F-DBF4-4409-887B-6BECD98D225E}" destId="{7E0EEBC6-A442-4513-9450-14A786FBF91C}" srcOrd="1" destOrd="0" presId="urn:microsoft.com/office/officeart/2005/8/layout/radial1"/>
    <dgm:cxn modelId="{A2E503EE-39E2-4182-90E3-65C387A99AA1}" type="presOf" srcId="{FBA68613-91AD-45E4-A4D0-76E0EA24D68B}" destId="{8B35289C-69EC-45B5-B053-B72BF8135E07}" srcOrd="1" destOrd="0" presId="urn:microsoft.com/office/officeart/2005/8/layout/radial1"/>
    <dgm:cxn modelId="{88203918-1533-4E77-9672-7E6B1B60DF10}" type="presOf" srcId="{D4CC47E5-2939-4DA7-B12E-578DA598B13D}" destId="{BE470348-D54E-4EB1-82D0-10A5754FDFB1}" srcOrd="0" destOrd="0" presId="urn:microsoft.com/office/officeart/2005/8/layout/radial1"/>
    <dgm:cxn modelId="{423B51BF-C96F-47DA-B362-B214808170C8}" type="presOf" srcId="{2A8DB9E0-BDF3-4A9F-B5A5-AA68552E2034}" destId="{3975DE0A-FF4B-474E-A602-2CFA1327FE5A}" srcOrd="0" destOrd="0" presId="urn:microsoft.com/office/officeart/2005/8/layout/radial1"/>
    <dgm:cxn modelId="{E89EEA60-3C57-4E8F-9EB7-E70EE767C0CE}" srcId="{13526005-6805-401A-802F-9A13A1B8AFB0}" destId="{681E5EA5-79CB-4753-BEDA-DBB13A2C40BF}" srcOrd="0" destOrd="0" parTransId="{18DBDE66-06D9-41B1-AD75-29514888630F}" sibTransId="{4CCE1FB4-649E-4988-ABF6-DCABAB9B2329}"/>
    <dgm:cxn modelId="{3599DFFF-1BD0-414D-A5DF-45A6BB858436}" srcId="{D4CC47E5-2939-4DA7-B12E-578DA598B13D}" destId="{13526005-6805-401A-802F-9A13A1B8AFB0}" srcOrd="0" destOrd="0" parTransId="{2A7396F1-8BE9-426A-B1EB-AD44B22C83D6}" sibTransId="{B5A622DF-F003-48AE-A9D7-58B43C8C3FEE}"/>
    <dgm:cxn modelId="{10B7E2E9-E7E7-4E5B-8790-9ADB359A0177}" srcId="{13526005-6805-401A-802F-9A13A1B8AFB0}" destId="{5245B77F-286B-419D-A1E2-E7F453FC419B}" srcOrd="2" destOrd="0" parTransId="{F8B01F4D-4C2A-442E-BC2D-1CECCA0EA37A}" sibTransId="{8ACEE1B7-8D21-4DBD-929B-2BC50041DC0F}"/>
    <dgm:cxn modelId="{36DFB8A5-B541-41A4-A719-6224D2DE1925}" type="presOf" srcId="{8E8CB09E-D88A-4248-AADB-BD201B0233A3}" destId="{B427F56B-746C-46CB-B45E-310A69325636}" srcOrd="0" destOrd="0" presId="urn:microsoft.com/office/officeart/2005/8/layout/radial1"/>
    <dgm:cxn modelId="{E58F2757-079C-4C56-8602-0FE29A8D24CE}" type="presParOf" srcId="{BE470348-D54E-4EB1-82D0-10A5754FDFB1}" destId="{2C754739-B92F-4660-8D14-63C8A06A17C2}" srcOrd="0" destOrd="0" presId="urn:microsoft.com/office/officeart/2005/8/layout/radial1"/>
    <dgm:cxn modelId="{AB7AE162-53E1-433E-B297-DC2E88EE8E75}" type="presParOf" srcId="{BE470348-D54E-4EB1-82D0-10A5754FDFB1}" destId="{8B0D3EAB-7378-4599-A386-AEAA10296D1F}" srcOrd="1" destOrd="0" presId="urn:microsoft.com/office/officeart/2005/8/layout/radial1"/>
    <dgm:cxn modelId="{5093559A-34B3-4DE6-AA08-8FC4B629256D}" type="presParOf" srcId="{8B0D3EAB-7378-4599-A386-AEAA10296D1F}" destId="{5E007C99-02EC-474B-B2E1-21005962E323}" srcOrd="0" destOrd="0" presId="urn:microsoft.com/office/officeart/2005/8/layout/radial1"/>
    <dgm:cxn modelId="{132B2785-3A0B-4D34-89AE-DC0685B4DF30}" type="presParOf" srcId="{BE470348-D54E-4EB1-82D0-10A5754FDFB1}" destId="{68B4B240-9E76-4FAE-AC09-3359AAEC6785}" srcOrd="2" destOrd="0" presId="urn:microsoft.com/office/officeart/2005/8/layout/radial1"/>
    <dgm:cxn modelId="{D2139DA2-6F1F-48B3-9D0E-ACCD49F5489A}" type="presParOf" srcId="{BE470348-D54E-4EB1-82D0-10A5754FDFB1}" destId="{6E81BD67-76CB-4111-AE63-16CED1C5DA42}" srcOrd="3" destOrd="0" presId="urn:microsoft.com/office/officeart/2005/8/layout/radial1"/>
    <dgm:cxn modelId="{FBFF734C-D6B6-42E6-BF6D-7DABECECAD85}" type="presParOf" srcId="{6E81BD67-76CB-4111-AE63-16CED1C5DA42}" destId="{8B35289C-69EC-45B5-B053-B72BF8135E07}" srcOrd="0" destOrd="0" presId="urn:microsoft.com/office/officeart/2005/8/layout/radial1"/>
    <dgm:cxn modelId="{FE2D6BB5-B3F7-4321-BC40-127E3741A36C}" type="presParOf" srcId="{BE470348-D54E-4EB1-82D0-10A5754FDFB1}" destId="{A519645C-E92B-4991-8839-BCA5115AF408}" srcOrd="4" destOrd="0" presId="urn:microsoft.com/office/officeart/2005/8/layout/radial1"/>
    <dgm:cxn modelId="{48361DDD-5421-4E8B-A6E6-A46F3951D237}" type="presParOf" srcId="{BE470348-D54E-4EB1-82D0-10A5754FDFB1}" destId="{1F5CA606-FEA5-4B6B-8A7D-9C8C3955A56F}" srcOrd="5" destOrd="0" presId="urn:microsoft.com/office/officeart/2005/8/layout/radial1"/>
    <dgm:cxn modelId="{F9E15105-2023-4E1E-83C1-DA2548B86FEA}" type="presParOf" srcId="{1F5CA606-FEA5-4B6B-8A7D-9C8C3955A56F}" destId="{CA0FF573-994E-4B13-8E4E-C60BF54BAB0D}" srcOrd="0" destOrd="0" presId="urn:microsoft.com/office/officeart/2005/8/layout/radial1"/>
    <dgm:cxn modelId="{6A739885-1938-4446-9EF0-327057EA889D}" type="presParOf" srcId="{BE470348-D54E-4EB1-82D0-10A5754FDFB1}" destId="{1AC25219-383E-4B54-A37B-A57491C8EB3D}" srcOrd="6" destOrd="0" presId="urn:microsoft.com/office/officeart/2005/8/layout/radial1"/>
    <dgm:cxn modelId="{C3A4A9A7-BC57-4835-8587-94C9769EC0AC}" type="presParOf" srcId="{BE470348-D54E-4EB1-82D0-10A5754FDFB1}" destId="{B427F56B-746C-46CB-B45E-310A69325636}" srcOrd="7" destOrd="0" presId="urn:microsoft.com/office/officeart/2005/8/layout/radial1"/>
    <dgm:cxn modelId="{25CF0F8E-D7FC-4D86-B60C-0AE098587209}" type="presParOf" srcId="{B427F56B-746C-46CB-B45E-310A69325636}" destId="{B8BF7EB2-EE60-4365-9568-528D2F9E5E5E}" srcOrd="0" destOrd="0" presId="urn:microsoft.com/office/officeart/2005/8/layout/radial1"/>
    <dgm:cxn modelId="{0F758A72-4927-4DFE-8356-74208506E9F2}" type="presParOf" srcId="{BE470348-D54E-4EB1-82D0-10A5754FDFB1}" destId="{3975DE0A-FF4B-474E-A602-2CFA1327FE5A}" srcOrd="8" destOrd="0" presId="urn:microsoft.com/office/officeart/2005/8/layout/radial1"/>
    <dgm:cxn modelId="{8EC68B63-2F9A-4481-BAAA-C521A747346A}" type="presParOf" srcId="{BE470348-D54E-4EB1-82D0-10A5754FDFB1}" destId="{B3B09BCB-9158-4F92-8E5A-2F212D1C6E29}" srcOrd="9" destOrd="0" presId="urn:microsoft.com/office/officeart/2005/8/layout/radial1"/>
    <dgm:cxn modelId="{7165A7D2-0103-4366-BB4B-643F535BD15F}" type="presParOf" srcId="{B3B09BCB-9158-4F92-8E5A-2F212D1C6E29}" destId="{7E0EEBC6-A442-4513-9450-14A786FBF91C}" srcOrd="0" destOrd="0" presId="urn:microsoft.com/office/officeart/2005/8/layout/radial1"/>
    <dgm:cxn modelId="{7F8ED6B5-EEEE-4BDD-B57E-AF57DE255A70}" type="presParOf" srcId="{BE470348-D54E-4EB1-82D0-10A5754FDFB1}" destId="{C5E70AA9-EACB-41CB-83AD-12F48CBED29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6FBF5-84E3-4B1D-8567-435F0FD8A2EA}">
      <dsp:nvSpPr>
        <dsp:cNvPr id="0" name=""/>
        <dsp:cNvSpPr/>
      </dsp:nvSpPr>
      <dsp:spPr>
        <a:xfrm>
          <a:off x="2281229" y="1988989"/>
          <a:ext cx="1929166" cy="1840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2400" b="1" i="1" u="none" strike="noStrike" kern="1200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Comic Sans MS" pitchFamily="66" charset="0"/>
              <a:cs typeface="Arial" charset="0"/>
            </a:rPr>
            <a:t>Motet</a:t>
          </a:r>
        </a:p>
      </dsp:txBody>
      <dsp:txXfrm>
        <a:off x="2563749" y="2258499"/>
        <a:ext cx="1364126" cy="1301307"/>
      </dsp:txXfrm>
    </dsp:sp>
    <dsp:sp modelId="{96B189D6-A483-42B3-AC0C-8032B49CC2F4}">
      <dsp:nvSpPr>
        <dsp:cNvPr id="0" name=""/>
        <dsp:cNvSpPr/>
      </dsp:nvSpPr>
      <dsp:spPr>
        <a:xfrm rot="8323535">
          <a:off x="2112580" y="3672141"/>
          <a:ext cx="483456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483456" y="19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 rot="10800000">
        <a:off x="2342222" y="3679566"/>
        <a:ext cx="24172" cy="24172"/>
      </dsp:txXfrm>
    </dsp:sp>
    <dsp:sp modelId="{B569DE4A-C280-4C3D-8F40-3AA248EFF41A}">
      <dsp:nvSpPr>
        <dsp:cNvPr id="0" name=""/>
        <dsp:cNvSpPr/>
      </dsp:nvSpPr>
      <dsp:spPr>
        <a:xfrm>
          <a:off x="942155" y="3612026"/>
          <a:ext cx="1405012" cy="1405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14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6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Večglasna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6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vokalna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6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glasba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13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endParaRPr>
        </a:p>
      </dsp:txBody>
      <dsp:txXfrm>
        <a:off x="1147914" y="3817785"/>
        <a:ext cx="993494" cy="993494"/>
      </dsp:txXfrm>
    </dsp:sp>
    <dsp:sp modelId="{08EF79A2-6053-42E3-AC35-F5F43D6FA729}">
      <dsp:nvSpPr>
        <dsp:cNvPr id="0" name=""/>
        <dsp:cNvSpPr/>
      </dsp:nvSpPr>
      <dsp:spPr>
        <a:xfrm rot="20543832">
          <a:off x="4145218" y="2496668"/>
          <a:ext cx="678386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678386" y="19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4467452" y="2499220"/>
        <a:ext cx="33919" cy="33919"/>
      </dsp:txXfrm>
    </dsp:sp>
    <dsp:sp modelId="{BF9EF16B-C14A-4E2A-9E4F-DA52C9E3C862}">
      <dsp:nvSpPr>
        <dsp:cNvPr id="0" name=""/>
        <dsp:cNvSpPr/>
      </dsp:nvSpPr>
      <dsp:spPr>
        <a:xfrm>
          <a:off x="4774828" y="1498646"/>
          <a:ext cx="1405012" cy="1405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52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endParaRPr>
        </a:p>
      </dsp:txBody>
      <dsp:txXfrm>
        <a:off x="4980587" y="1704405"/>
        <a:ext cx="993494" cy="993494"/>
      </dsp:txXfrm>
    </dsp:sp>
    <dsp:sp modelId="{4C0799EF-3294-4446-88AF-EA701980C527}">
      <dsp:nvSpPr>
        <dsp:cNvPr id="0" name=""/>
        <dsp:cNvSpPr/>
      </dsp:nvSpPr>
      <dsp:spPr>
        <a:xfrm rot="2535539">
          <a:off x="3886479" y="3673805"/>
          <a:ext cx="444718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444718" y="19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4097720" y="3682199"/>
        <a:ext cx="22235" cy="22235"/>
      </dsp:txXfrm>
    </dsp:sp>
    <dsp:sp modelId="{0BE909ED-322C-42BE-BB74-E4F370A1F41F}">
      <dsp:nvSpPr>
        <dsp:cNvPr id="0" name=""/>
        <dsp:cNvSpPr/>
      </dsp:nvSpPr>
      <dsp:spPr>
        <a:xfrm>
          <a:off x="4090837" y="3612767"/>
          <a:ext cx="1405012" cy="1405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52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endParaRPr>
        </a:p>
      </dsp:txBody>
      <dsp:txXfrm>
        <a:off x="4296596" y="3818526"/>
        <a:ext cx="993494" cy="993494"/>
      </dsp:txXfrm>
    </dsp:sp>
    <dsp:sp modelId="{BD9C5C60-2D4F-4FFB-9DEC-44596D2C724B}">
      <dsp:nvSpPr>
        <dsp:cNvPr id="0" name=""/>
        <dsp:cNvSpPr/>
      </dsp:nvSpPr>
      <dsp:spPr>
        <a:xfrm rot="12018006">
          <a:off x="1775106" y="2454673"/>
          <a:ext cx="589684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589684" y="19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 rot="10800000">
        <a:off x="2055206" y="2459443"/>
        <a:ext cx="29484" cy="29484"/>
      </dsp:txXfrm>
    </dsp:sp>
    <dsp:sp modelId="{74F6C518-ADF8-4FCE-B132-55072AFA1DD9}">
      <dsp:nvSpPr>
        <dsp:cNvPr id="0" name=""/>
        <dsp:cNvSpPr/>
      </dsp:nvSpPr>
      <dsp:spPr>
        <a:xfrm>
          <a:off x="432041" y="1425662"/>
          <a:ext cx="1405012" cy="1405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sl-SI" sz="57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endParaRPr>
        </a:p>
      </dsp:txBody>
      <dsp:txXfrm>
        <a:off x="637800" y="1631421"/>
        <a:ext cx="993494" cy="993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54739-B92F-4660-8D14-63C8A06A17C2}">
      <dsp:nvSpPr>
        <dsp:cNvPr id="0" name=""/>
        <dsp:cNvSpPr/>
      </dsp:nvSpPr>
      <dsp:spPr>
        <a:xfrm>
          <a:off x="2698589" y="1908818"/>
          <a:ext cx="1875628" cy="1714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600" b="1" i="1" u="none" strike="noStrike" kern="1200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Comic Sans MS" pitchFamily="66" charset="0"/>
              <a:cs typeface="Arial" charset="0"/>
            </a:rPr>
            <a:t>MADRIGAL</a:t>
          </a:r>
        </a:p>
      </dsp:txBody>
      <dsp:txXfrm>
        <a:off x="2973268" y="2159887"/>
        <a:ext cx="1326270" cy="1212267"/>
      </dsp:txXfrm>
    </dsp:sp>
    <dsp:sp modelId="{8B0D3EAB-7378-4599-A386-AEAA10296D1F}">
      <dsp:nvSpPr>
        <dsp:cNvPr id="0" name=""/>
        <dsp:cNvSpPr/>
      </dsp:nvSpPr>
      <dsp:spPr>
        <a:xfrm rot="16200000">
          <a:off x="3478911" y="1733536"/>
          <a:ext cx="314985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314985" y="17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3628529" y="1743451"/>
        <a:ext cx="15749" cy="15749"/>
      </dsp:txXfrm>
    </dsp:sp>
    <dsp:sp modelId="{68B4B240-9E76-4FAE-AC09-3359AAEC6785}">
      <dsp:nvSpPr>
        <dsp:cNvPr id="0" name=""/>
        <dsp:cNvSpPr/>
      </dsp:nvSpPr>
      <dsp:spPr>
        <a:xfrm>
          <a:off x="2770554" y="-27820"/>
          <a:ext cx="1731699" cy="1621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18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endParaRPr>
        </a:p>
      </dsp:txBody>
      <dsp:txXfrm>
        <a:off x="3024155" y="209666"/>
        <a:ext cx="1224497" cy="1146682"/>
      </dsp:txXfrm>
    </dsp:sp>
    <dsp:sp modelId="{6E81BD67-76CB-4111-AE63-16CED1C5DA42}">
      <dsp:nvSpPr>
        <dsp:cNvPr id="0" name=""/>
        <dsp:cNvSpPr/>
      </dsp:nvSpPr>
      <dsp:spPr>
        <a:xfrm rot="20640645">
          <a:off x="4518058" y="2397700"/>
          <a:ext cx="683318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683318" y="17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4842635" y="2398407"/>
        <a:ext cx="34165" cy="34165"/>
      </dsp:txXfrm>
    </dsp:sp>
    <dsp:sp modelId="{A519645C-E92B-4991-8839-BCA5115AF408}">
      <dsp:nvSpPr>
        <dsp:cNvPr id="0" name=""/>
        <dsp:cNvSpPr/>
      </dsp:nvSpPr>
      <dsp:spPr>
        <a:xfrm>
          <a:off x="5160352" y="1404604"/>
          <a:ext cx="1437560" cy="1437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6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Posvetna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6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glasba</a:t>
          </a:r>
        </a:p>
      </dsp:txBody>
      <dsp:txXfrm>
        <a:off x="5370878" y="1615130"/>
        <a:ext cx="1016508" cy="1016508"/>
      </dsp:txXfrm>
    </dsp:sp>
    <dsp:sp modelId="{1F5CA606-FEA5-4B6B-8A7D-9C8C3955A56F}">
      <dsp:nvSpPr>
        <dsp:cNvPr id="0" name=""/>
        <dsp:cNvSpPr/>
      </dsp:nvSpPr>
      <dsp:spPr>
        <a:xfrm rot="2540861">
          <a:off x="4239601" y="3510670"/>
          <a:ext cx="466623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466623" y="17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4461247" y="3516794"/>
        <a:ext cx="23331" cy="23331"/>
      </dsp:txXfrm>
    </dsp:sp>
    <dsp:sp modelId="{1AC25219-383E-4B54-A37B-A57491C8EB3D}">
      <dsp:nvSpPr>
        <dsp:cNvPr id="0" name=""/>
        <dsp:cNvSpPr/>
      </dsp:nvSpPr>
      <dsp:spPr>
        <a:xfrm>
          <a:off x="4457796" y="3451035"/>
          <a:ext cx="1437560" cy="1437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5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Polifonija oz. </a:t>
          </a:r>
          <a:r>
            <a:rPr kumimoji="0" lang="sl-SI" sz="1500" b="1" i="1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homofonija</a:t>
          </a:r>
          <a:endParaRPr kumimoji="0" lang="sl-SI" sz="15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endParaRPr>
        </a:p>
      </dsp:txBody>
      <dsp:txXfrm>
        <a:off x="4668322" y="3661561"/>
        <a:ext cx="1016508" cy="1016508"/>
      </dsp:txXfrm>
    </dsp:sp>
    <dsp:sp modelId="{B427F56B-746C-46CB-B45E-310A69325636}">
      <dsp:nvSpPr>
        <dsp:cNvPr id="0" name=""/>
        <dsp:cNvSpPr/>
      </dsp:nvSpPr>
      <dsp:spPr>
        <a:xfrm rot="8310913">
          <a:off x="2524515" y="3510066"/>
          <a:ext cx="500660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500660" y="17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 rot="10800000">
        <a:off x="2762328" y="3515339"/>
        <a:ext cx="25033" cy="25033"/>
      </dsp:txXfrm>
    </dsp:sp>
    <dsp:sp modelId="{3975DE0A-FF4B-474E-A602-2CFA1327FE5A}">
      <dsp:nvSpPr>
        <dsp:cNvPr id="0" name=""/>
        <dsp:cNvSpPr/>
      </dsp:nvSpPr>
      <dsp:spPr>
        <a:xfrm>
          <a:off x="1330073" y="3451035"/>
          <a:ext cx="1437560" cy="1437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5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Večglasna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5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vokalna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5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skladba</a:t>
          </a:r>
        </a:p>
      </dsp:txBody>
      <dsp:txXfrm>
        <a:off x="1540599" y="3661561"/>
        <a:ext cx="1016508" cy="1016508"/>
      </dsp:txXfrm>
    </dsp:sp>
    <dsp:sp modelId="{B3B09BCB-9158-4F92-8E5A-2F212D1C6E29}">
      <dsp:nvSpPr>
        <dsp:cNvPr id="0" name=""/>
        <dsp:cNvSpPr/>
      </dsp:nvSpPr>
      <dsp:spPr>
        <a:xfrm rot="11969898">
          <a:off x="2205864" y="2343049"/>
          <a:ext cx="572463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572463" y="17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 rot="10800000">
        <a:off x="2477784" y="2346527"/>
        <a:ext cx="28623" cy="28623"/>
      </dsp:txXfrm>
    </dsp:sp>
    <dsp:sp modelId="{C5E70AA9-EACB-41CB-83AD-12F48CBED296}">
      <dsp:nvSpPr>
        <dsp:cNvPr id="0" name=""/>
        <dsp:cNvSpPr/>
      </dsp:nvSpPr>
      <dsp:spPr>
        <a:xfrm>
          <a:off x="825939" y="1306607"/>
          <a:ext cx="1437560" cy="1437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11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endParaRPr>
        </a:p>
      </dsp:txBody>
      <dsp:txXfrm>
        <a:off x="1036465" y="1517133"/>
        <a:ext cx="1016508" cy="1016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l-SI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ikono, če želite dodati sliko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7. 11. 2020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260648"/>
            <a:ext cx="9036496" cy="2520280"/>
          </a:xfrm>
        </p:spPr>
        <p:txBody>
          <a:bodyPr>
            <a:normAutofit/>
          </a:bodyPr>
          <a:lstStyle/>
          <a:p>
            <a:r>
              <a:rPr lang="sl-SI" sz="4900" dirty="0" err="1" smtClean="0">
                <a:latin typeface="Algerian" pitchFamily="82" charset="0"/>
              </a:rPr>
              <a:t>JACOBus</a:t>
            </a:r>
            <a:r>
              <a:rPr lang="sl-SI" sz="4900" dirty="0" smtClean="0">
                <a:latin typeface="Algerian" pitchFamily="82" charset="0"/>
              </a:rPr>
              <a:t> (</a:t>
            </a:r>
            <a:r>
              <a:rPr lang="sl-SI" sz="4900" dirty="0" err="1" smtClean="0">
                <a:latin typeface="Algerian" pitchFamily="82" charset="0"/>
              </a:rPr>
              <a:t>händl</a:t>
            </a:r>
            <a:r>
              <a:rPr lang="sl-SI" sz="4900" dirty="0" smtClean="0">
                <a:latin typeface="Algerian" pitchFamily="82" charset="0"/>
              </a:rPr>
              <a:t>) GALLUS </a:t>
            </a:r>
            <a:r>
              <a:rPr lang="sl-SI" sz="4900" dirty="0" err="1" smtClean="0">
                <a:latin typeface="Algerian" pitchFamily="82" charset="0"/>
              </a:rPr>
              <a:t>dictus</a:t>
            </a:r>
            <a:r>
              <a:rPr lang="sl-SI" sz="4900" dirty="0" smtClean="0">
                <a:latin typeface="Algerian" pitchFamily="82" charset="0"/>
              </a:rPr>
              <a:t> CARNIOLUS</a:t>
            </a:r>
            <a:r>
              <a:rPr lang="sl-SI" dirty="0" smtClean="0">
                <a:latin typeface="Algerian" pitchFamily="82" charset="0"/>
              </a:rPr>
              <a:t/>
            </a:r>
            <a:br>
              <a:rPr lang="sl-SI" dirty="0" smtClean="0">
                <a:latin typeface="Algerian" pitchFamily="82" charset="0"/>
              </a:rPr>
            </a:br>
            <a:endParaRPr lang="sl-SI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5" y="2349078"/>
            <a:ext cx="4032101" cy="429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16" y="2341536"/>
            <a:ext cx="4104248" cy="42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96" y="3537409"/>
            <a:ext cx="261064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403244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88443"/>
            <a:ext cx="12255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0" y="1368350"/>
            <a:ext cx="2875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latin typeface="Algerian" pitchFamily="82" charset="0"/>
              </a:rPr>
              <a:t>Na starem slovenskem tolarju</a:t>
            </a:r>
            <a:endParaRPr lang="sl-SI" sz="2800" b="1" dirty="0">
              <a:latin typeface="Algerian" pitchFamily="82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571600" y="4319915"/>
            <a:ext cx="21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latin typeface="Algerian" pitchFamily="82" charset="0"/>
              </a:rPr>
              <a:t>Na znamki</a:t>
            </a:r>
            <a:endParaRPr lang="sl-SI" sz="2800" b="1" dirty="0">
              <a:latin typeface="Algerian" pitchFamily="82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010667" y="4773997"/>
            <a:ext cx="19543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latin typeface="Algerian" pitchFamily="82" charset="0"/>
              </a:rPr>
              <a:t>Na karti</a:t>
            </a:r>
          </a:p>
          <a:p>
            <a:r>
              <a:rPr lang="sl-SI" sz="2800" b="1" dirty="0" smtClean="0">
                <a:latin typeface="Algerian" pitchFamily="82" charset="0"/>
              </a:rPr>
              <a:t>za tarok</a:t>
            </a:r>
            <a:endParaRPr lang="sl-SI" sz="2800" b="1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99592" y="1772816"/>
            <a:ext cx="71287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Algerian" panose="04020705040A02060702" pitchFamily="82" charset="0"/>
              </a:rPr>
              <a:t>USPEŠEN BOŠ, KO BOŠ PRAVILNO REŠIL </a:t>
            </a:r>
          </a:p>
          <a:p>
            <a:pPr algn="ctr"/>
            <a:r>
              <a:rPr lang="sl-SI" sz="2800" dirty="0" smtClean="0">
                <a:latin typeface="Algerian" panose="04020705040A02060702" pitchFamily="82" charset="0"/>
              </a:rPr>
              <a:t>NALOGE V DELOVNEM LISTU</a:t>
            </a:r>
          </a:p>
          <a:p>
            <a:pPr algn="ctr"/>
            <a:endParaRPr lang="sl-SI" sz="2800" dirty="0">
              <a:latin typeface="Algerian" panose="04020705040A02060702" pitchFamily="82" charset="0"/>
            </a:endParaRPr>
          </a:p>
          <a:p>
            <a:pPr algn="ctr"/>
            <a:r>
              <a:rPr lang="sl-SI" sz="2000" dirty="0" smtClean="0">
                <a:latin typeface="Algerian" panose="04020705040A02060702" pitchFamily="82" charset="0"/>
              </a:rPr>
              <a:t>PRI REŠEVANJU SI POMAGAJ S POSLUŠANJEM MOTETA IN MADRIGALA  IZ PREDSTAVITVE O RENESANSI</a:t>
            </a:r>
          </a:p>
          <a:p>
            <a:pPr algn="ctr"/>
            <a:endParaRPr lang="sl-SI" sz="2000" dirty="0">
              <a:latin typeface="Algerian" panose="04020705040A02060702" pitchFamily="82" charset="0"/>
            </a:endParaRPr>
          </a:p>
          <a:p>
            <a:pPr algn="ctr"/>
            <a:r>
              <a:rPr lang="sl-SI" sz="2000" dirty="0" smtClean="0">
                <a:latin typeface="Algerian" panose="04020705040A02060702" pitchFamily="82" charset="0"/>
              </a:rPr>
              <a:t>REŠITVE NALOŽI V SPLETNO UČILNICO</a:t>
            </a:r>
            <a:endParaRPr lang="sl-SI" sz="2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5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-22793" y="1556792"/>
            <a:ext cx="9227368" cy="4709160"/>
          </a:xfrm>
        </p:spPr>
        <p:txBody>
          <a:bodyPr>
            <a:normAutofit/>
          </a:bodyPr>
          <a:lstStyle/>
          <a:p>
            <a:r>
              <a:rPr lang="sl-SI" sz="2400" b="1" dirty="0" err="1" smtClean="0">
                <a:latin typeface="Algerian" pitchFamily="82" charset="0"/>
              </a:rPr>
              <a:t>Iacobus</a:t>
            </a:r>
            <a:r>
              <a:rPr lang="sl-SI" sz="2400" b="1" dirty="0" smtClean="0">
                <a:latin typeface="Algerian" pitchFamily="82" charset="0"/>
              </a:rPr>
              <a:t> Gallus DICTUS </a:t>
            </a:r>
            <a:r>
              <a:rPr lang="sl-SI" sz="2400" b="1" dirty="0" err="1" smtClean="0">
                <a:latin typeface="Algerian" pitchFamily="82" charset="0"/>
              </a:rPr>
              <a:t>Carniolus</a:t>
            </a:r>
            <a:r>
              <a:rPr lang="sl-SI" sz="2400" b="1" dirty="0" smtClean="0">
                <a:latin typeface="Algerian" pitchFamily="82" charset="0"/>
              </a:rPr>
              <a:t> ali Jakob Petelin GOVOREČ Kranjski</a:t>
            </a:r>
            <a:r>
              <a:rPr lang="sl-SI" sz="2400" dirty="0" smtClean="0">
                <a:latin typeface="Algerian" pitchFamily="82" charset="0"/>
              </a:rPr>
              <a:t>  </a:t>
            </a:r>
            <a:r>
              <a:rPr lang="sl-SI" sz="2400" b="1" dirty="0" smtClean="0">
                <a:latin typeface="Algerian" pitchFamily="82" charset="0"/>
              </a:rPr>
              <a:t>JEZIK</a:t>
            </a:r>
            <a:r>
              <a:rPr lang="sl-SI" sz="2400" dirty="0" smtClean="0">
                <a:latin typeface="Algerian" pitchFamily="82" charset="0"/>
              </a:rPr>
              <a:t>( tudi </a:t>
            </a:r>
            <a:r>
              <a:rPr lang="sl-SI" sz="2400" b="1" dirty="0" err="1" smtClean="0">
                <a:latin typeface="Algerian" pitchFamily="82" charset="0"/>
              </a:rPr>
              <a:t>Handl</a:t>
            </a:r>
            <a:r>
              <a:rPr lang="sl-SI" sz="2400" dirty="0" smtClean="0">
                <a:latin typeface="Algerian" pitchFamily="82" charset="0"/>
              </a:rPr>
              <a:t> ali </a:t>
            </a:r>
            <a:r>
              <a:rPr lang="sl-SI" sz="2400" b="1" dirty="0" err="1" smtClean="0">
                <a:latin typeface="Algerian" pitchFamily="82" charset="0"/>
              </a:rPr>
              <a:t>Händl</a:t>
            </a:r>
            <a:r>
              <a:rPr lang="sl-SI" sz="2400" dirty="0" smtClean="0">
                <a:latin typeface="Algerian" pitchFamily="82" charset="0"/>
              </a:rPr>
              <a:t>) se je rodil (domnevno) 25. julija 1550 v Ribnici. Znanstveniki domnevajo, da se je </a:t>
            </a:r>
            <a:r>
              <a:rPr lang="sl-SI" sz="2400" dirty="0" err="1" smtClean="0">
                <a:latin typeface="Algerian" pitchFamily="82" charset="0"/>
              </a:rPr>
              <a:t>izobra</a:t>
            </a:r>
            <a:r>
              <a:rPr lang="sl-SI" sz="2400" b="1" dirty="0" err="1" smtClean="0">
                <a:latin typeface="Algerian" pitchFamily="82" charset="0"/>
              </a:rPr>
              <a:t>Ž</a:t>
            </a:r>
            <a:r>
              <a:rPr lang="sl-SI" sz="2400" dirty="0" err="1" smtClean="0">
                <a:latin typeface="Algerian" pitchFamily="82" charset="0"/>
              </a:rPr>
              <a:t>eval</a:t>
            </a:r>
            <a:r>
              <a:rPr lang="sl-SI" sz="2400" dirty="0" smtClean="0">
                <a:latin typeface="Algerian" pitchFamily="82" charset="0"/>
              </a:rPr>
              <a:t> v samostanu v </a:t>
            </a:r>
            <a:r>
              <a:rPr lang="sl-SI" sz="2400" dirty="0" err="1" smtClean="0">
                <a:latin typeface="Algerian" pitchFamily="82" charset="0"/>
              </a:rPr>
              <a:t>Sti</a:t>
            </a:r>
            <a:r>
              <a:rPr lang="sl-SI" sz="2400" b="1" dirty="0" err="1" smtClean="0">
                <a:latin typeface="Algerian" pitchFamily="82" charset="0"/>
              </a:rPr>
              <a:t>Č</a:t>
            </a:r>
            <a:r>
              <a:rPr lang="sl-SI" sz="2400" dirty="0" err="1" smtClean="0">
                <a:latin typeface="Algerian" pitchFamily="82" charset="0"/>
              </a:rPr>
              <a:t>ni</a:t>
            </a:r>
            <a:r>
              <a:rPr lang="sl-SI" sz="2400" dirty="0" smtClean="0">
                <a:latin typeface="Algerian" pitchFamily="82" charset="0"/>
              </a:rPr>
              <a:t>. Kot mladoletnik je veliko potoval po </a:t>
            </a:r>
            <a:r>
              <a:rPr lang="sl-SI" sz="2400" dirty="0" err="1" smtClean="0">
                <a:latin typeface="Algerian" pitchFamily="82" charset="0"/>
              </a:rPr>
              <a:t>obmo</a:t>
            </a:r>
            <a:r>
              <a:rPr lang="sl-SI" sz="2400" b="1" dirty="0" err="1" smtClean="0">
                <a:latin typeface="Algerian" pitchFamily="82" charset="0"/>
              </a:rPr>
              <a:t>Č</a:t>
            </a:r>
            <a:r>
              <a:rPr lang="sl-SI" sz="2400" dirty="0" err="1" smtClean="0">
                <a:latin typeface="Algerian" pitchFamily="82" charset="0"/>
              </a:rPr>
              <a:t>ju</a:t>
            </a:r>
            <a:r>
              <a:rPr lang="sl-SI" sz="2400" dirty="0" smtClean="0">
                <a:latin typeface="Algerian" pitchFamily="82" charset="0"/>
              </a:rPr>
              <a:t> današnje Avstrije. Bival je v samostanih </a:t>
            </a:r>
            <a:r>
              <a:rPr lang="sl-SI" sz="2400" dirty="0" err="1" smtClean="0">
                <a:latin typeface="Algerian" pitchFamily="82" charset="0"/>
              </a:rPr>
              <a:t>Zwetll</a:t>
            </a:r>
            <a:r>
              <a:rPr lang="sl-SI" sz="2400" dirty="0" smtClean="0">
                <a:latin typeface="Algerian" pitchFamily="82" charset="0"/>
              </a:rPr>
              <a:t> in </a:t>
            </a:r>
            <a:r>
              <a:rPr lang="sl-SI" sz="2400" dirty="0" err="1" smtClean="0">
                <a:latin typeface="Algerian" pitchFamily="82" charset="0"/>
              </a:rPr>
              <a:t>Melk</a:t>
            </a:r>
            <a:r>
              <a:rPr lang="sl-SI" sz="2400" dirty="0" smtClean="0">
                <a:latin typeface="Algerian" pitchFamily="82" charset="0"/>
              </a:rPr>
              <a:t>, kasneje pa je deloval v Pragi, </a:t>
            </a:r>
            <a:r>
              <a:rPr lang="sl-SI" sz="2400" dirty="0" err="1" smtClean="0">
                <a:latin typeface="Algerian" pitchFamily="82" charset="0"/>
              </a:rPr>
              <a:t>Wroclavu</a:t>
            </a:r>
            <a:r>
              <a:rPr lang="sl-SI" sz="2400" dirty="0" smtClean="0">
                <a:latin typeface="Algerian" pitchFamily="82" charset="0"/>
              </a:rPr>
              <a:t> in </a:t>
            </a:r>
            <a:r>
              <a:rPr lang="sl-SI" sz="2400" dirty="0" err="1" smtClean="0">
                <a:latin typeface="Algerian" pitchFamily="82" charset="0"/>
              </a:rPr>
              <a:t>Olomoucu</a:t>
            </a:r>
            <a:r>
              <a:rPr lang="sl-SI" sz="2400" dirty="0" smtClean="0">
                <a:latin typeface="Algerian" pitchFamily="82" charset="0"/>
              </a:rPr>
              <a:t>.</a:t>
            </a:r>
          </a:p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76" y="32657"/>
            <a:ext cx="2438400" cy="13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56" y="33023"/>
            <a:ext cx="2286000" cy="130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34793"/>
            <a:ext cx="1827094" cy="132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179" y="5534794"/>
            <a:ext cx="2016223" cy="13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2657"/>
            <a:ext cx="2232248" cy="13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9" y="5523702"/>
            <a:ext cx="2205384" cy="132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23701"/>
            <a:ext cx="2178877" cy="132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670800" y="1021739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 smtClean="0">
                <a:solidFill>
                  <a:schemeClr val="tx1">
                    <a:lumMod val="95000"/>
                  </a:schemeClr>
                </a:solidFill>
                <a:latin typeface="Algerian" pitchFamily="82" charset="0"/>
              </a:rPr>
              <a:t>RIBNICA</a:t>
            </a:r>
            <a:endParaRPr lang="sl-SI" sz="1400" b="1" dirty="0">
              <a:solidFill>
                <a:schemeClr val="tx1">
                  <a:lumMod val="95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798156" y="1021738"/>
            <a:ext cx="2510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>
                <a:solidFill>
                  <a:schemeClr val="tx1">
                    <a:lumMod val="95000"/>
                  </a:schemeClr>
                </a:solidFill>
                <a:latin typeface="Algerian" pitchFamily="82" charset="0"/>
              </a:rPr>
              <a:t>SAMOSTAN            STIČNA</a:t>
            </a:r>
            <a:endParaRPr lang="sl-SI" sz="1400" b="1" dirty="0">
              <a:solidFill>
                <a:schemeClr val="tx1">
                  <a:lumMod val="95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66499" y="6453336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 smtClean="0">
                <a:solidFill>
                  <a:schemeClr val="tx1">
                    <a:lumMod val="95000"/>
                  </a:schemeClr>
                </a:solidFill>
                <a:latin typeface="Algerian" pitchFamily="82" charset="0"/>
              </a:rPr>
              <a:t>ZWETLL</a:t>
            </a:r>
            <a:endParaRPr lang="sl-SI" sz="1400" b="1" dirty="0">
              <a:solidFill>
                <a:schemeClr val="tx1">
                  <a:lumMod val="95000"/>
                </a:schemeClr>
              </a:solidFill>
              <a:latin typeface="Algerian" pitchFamily="82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2858323" y="6453335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 smtClean="0">
                <a:solidFill>
                  <a:schemeClr val="tx1">
                    <a:lumMod val="95000"/>
                  </a:schemeClr>
                </a:solidFill>
                <a:latin typeface="Algerian" pitchFamily="82" charset="0"/>
              </a:rPr>
              <a:t>MELK</a:t>
            </a:r>
            <a:endParaRPr lang="sl-SI" sz="1400" b="1" dirty="0">
              <a:solidFill>
                <a:schemeClr val="tx1">
                  <a:lumMod val="95000"/>
                </a:schemeClr>
              </a:solidFill>
              <a:latin typeface="Algerian" pitchFamily="82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991833" y="6453334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 smtClean="0">
                <a:solidFill>
                  <a:schemeClr val="tx1">
                    <a:lumMod val="95000"/>
                  </a:schemeClr>
                </a:solidFill>
                <a:latin typeface="Algerian" pitchFamily="82" charset="0"/>
              </a:rPr>
              <a:t>WROCLAV</a:t>
            </a:r>
            <a:endParaRPr lang="sl-SI" sz="1400" b="1" dirty="0">
              <a:solidFill>
                <a:schemeClr val="tx1">
                  <a:lumMod val="95000"/>
                </a:schemeClr>
              </a:solidFill>
              <a:latin typeface="Algerian" pitchFamily="82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7411823" y="6453336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 smtClean="0">
                <a:solidFill>
                  <a:schemeClr val="tx1">
                    <a:lumMod val="95000"/>
                  </a:schemeClr>
                </a:solidFill>
                <a:latin typeface="Algerian" pitchFamily="82" charset="0"/>
              </a:rPr>
              <a:t>OLOMOUC</a:t>
            </a:r>
            <a:endParaRPr lang="sl-SI" sz="1400" b="1" dirty="0">
              <a:solidFill>
                <a:schemeClr val="tx1">
                  <a:lumMod val="9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4790"/>
            <a:ext cx="8229600" cy="4709160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•"/>
            </a:pPr>
            <a:r>
              <a:rPr lang="sl-SI" dirty="0" smtClean="0">
                <a:latin typeface="Algerian" pitchFamily="82" charset="0"/>
              </a:rPr>
              <a:t>To, kar je dosegla glasba v renesansi, je tudi za nas Slovence </a:t>
            </a:r>
            <a:r>
              <a:rPr lang="sl-SI" smtClean="0">
                <a:latin typeface="Algerian" pitchFamily="82" charset="0"/>
              </a:rPr>
              <a:t>neprecenLjive</a:t>
            </a:r>
            <a:r>
              <a:rPr lang="sl-SI" dirty="0" smtClean="0">
                <a:latin typeface="Algerian" pitchFamily="82" charset="0"/>
              </a:rPr>
              <a:t> vrednosti. </a:t>
            </a:r>
            <a:r>
              <a:rPr lang="sl-SI" dirty="0" err="1" smtClean="0">
                <a:latin typeface="Algerian" pitchFamily="82" charset="0"/>
              </a:rPr>
              <a:t>Jacobus</a:t>
            </a:r>
            <a:r>
              <a:rPr lang="sl-SI" dirty="0" smtClean="0">
                <a:latin typeface="Algerian" pitchFamily="82" charset="0"/>
              </a:rPr>
              <a:t> Gallus </a:t>
            </a:r>
            <a:r>
              <a:rPr lang="sl-SI" dirty="0" err="1" smtClean="0">
                <a:latin typeface="Algerian" pitchFamily="82" charset="0"/>
              </a:rPr>
              <a:t>Carniolus</a:t>
            </a:r>
            <a:r>
              <a:rPr lang="sl-SI" dirty="0" smtClean="0">
                <a:latin typeface="Algerian" pitchFamily="82" charset="0"/>
              </a:rPr>
              <a:t> je veliko pripomogel k temu.</a:t>
            </a:r>
          </a:p>
          <a:p>
            <a:pPr>
              <a:buFontTx/>
              <a:buChar char="•"/>
            </a:pP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>
                <a:latin typeface="Algerian" pitchFamily="82" charset="0"/>
              </a:rPr>
              <a:t>Gallus </a:t>
            </a:r>
            <a:r>
              <a:rPr lang="sl-SI" dirty="0" smtClean="0">
                <a:latin typeface="Algerian" pitchFamily="82" charset="0"/>
              </a:rPr>
              <a:t>se </a:t>
            </a:r>
            <a:r>
              <a:rPr lang="sl-SI" dirty="0" err="1" smtClean="0">
                <a:latin typeface="Algerian" pitchFamily="82" charset="0"/>
              </a:rPr>
              <a:t>namre</a:t>
            </a:r>
            <a:r>
              <a:rPr lang="sl-SI" b="1" dirty="0" err="1" smtClean="0">
                <a:latin typeface="Algerian" pitchFamily="82" charset="0"/>
              </a:rPr>
              <a:t>Č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uvrš</a:t>
            </a:r>
            <a:r>
              <a:rPr lang="sl-SI" b="1" dirty="0" err="1" smtClean="0">
                <a:latin typeface="Algerian" pitchFamily="82" charset="0"/>
              </a:rPr>
              <a:t>Č</a:t>
            </a:r>
            <a:r>
              <a:rPr lang="sl-SI" dirty="0" err="1" smtClean="0">
                <a:latin typeface="Algerian" pitchFamily="82" charset="0"/>
              </a:rPr>
              <a:t>a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>
                <a:latin typeface="Algerian" pitchFamily="82" charset="0"/>
              </a:rPr>
              <a:t>med </a:t>
            </a:r>
            <a:r>
              <a:rPr lang="sl-SI" dirty="0" err="1" smtClean="0">
                <a:latin typeface="Algerian" pitchFamily="82" charset="0"/>
              </a:rPr>
              <a:t>najve</a:t>
            </a:r>
            <a:r>
              <a:rPr lang="sl-SI" b="1" dirty="0" err="1" smtClean="0">
                <a:latin typeface="Algerian" pitchFamily="82" charset="0"/>
              </a:rPr>
              <a:t>Č</a:t>
            </a:r>
            <a:r>
              <a:rPr lang="sl-SI" dirty="0" err="1" smtClean="0">
                <a:latin typeface="Algerian" pitchFamily="82" charset="0"/>
              </a:rPr>
              <a:t>je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>
                <a:latin typeface="Algerian" pitchFamily="82" charset="0"/>
              </a:rPr>
              <a:t>polifonike</a:t>
            </a:r>
            <a:r>
              <a:rPr lang="sl-SI" dirty="0">
                <a:latin typeface="Algerian" pitchFamily="82" charset="0"/>
              </a:rPr>
              <a:t> tistega </a:t>
            </a:r>
            <a:r>
              <a:rPr lang="sl-SI" b="1" dirty="0" smtClean="0">
                <a:latin typeface="Algerian" pitchFamily="82" charset="0"/>
              </a:rPr>
              <a:t>Č</a:t>
            </a:r>
            <a:r>
              <a:rPr lang="sl-SI" dirty="0" smtClean="0">
                <a:latin typeface="Algerian" pitchFamily="82" charset="0"/>
              </a:rPr>
              <a:t>asa</a:t>
            </a:r>
            <a:r>
              <a:rPr lang="sl-SI" dirty="0">
                <a:latin typeface="Algerian" pitchFamily="82" charset="0"/>
              </a:rPr>
              <a:t>, kot sta tudi Palestrina in Orlando </a:t>
            </a:r>
            <a:r>
              <a:rPr lang="sl-SI" dirty="0" err="1">
                <a:latin typeface="Algerian" pitchFamily="82" charset="0"/>
              </a:rPr>
              <a:t>di</a:t>
            </a:r>
            <a:r>
              <a:rPr lang="sl-SI" dirty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Lasso</a:t>
            </a:r>
            <a:endParaRPr lang="sl-SI" dirty="0">
              <a:latin typeface="Algerian" pitchFamily="82" charset="0"/>
            </a:endParaRPr>
          </a:p>
          <a:p>
            <a:pPr>
              <a:buFontTx/>
              <a:buChar char="•"/>
            </a:pPr>
            <a:r>
              <a:rPr lang="sl-SI" dirty="0">
                <a:latin typeface="Algerian" pitchFamily="82" charset="0"/>
              </a:rPr>
              <a:t>S</a:t>
            </a:r>
            <a:r>
              <a:rPr lang="sl-SI" dirty="0" smtClean="0">
                <a:latin typeface="Algerian" pitchFamily="82" charset="0"/>
              </a:rPr>
              <a:t>log </a:t>
            </a:r>
            <a:r>
              <a:rPr lang="sl-SI" dirty="0">
                <a:latin typeface="Algerian" pitchFamily="82" charset="0"/>
              </a:rPr>
              <a:t>njegove polifonije je a-</a:t>
            </a:r>
            <a:r>
              <a:rPr lang="sl-SI" dirty="0" err="1">
                <a:latin typeface="Algerian" pitchFamily="82" charset="0"/>
              </a:rPr>
              <a:t>capella</a:t>
            </a:r>
            <a:r>
              <a:rPr lang="sl-SI" dirty="0">
                <a:latin typeface="Algerian" pitchFamily="82" charset="0"/>
              </a:rPr>
              <a:t>, vendar je </a:t>
            </a:r>
            <a:r>
              <a:rPr lang="sl-SI" b="1" dirty="0">
                <a:latin typeface="Algerian" pitchFamily="82" charset="0"/>
              </a:rPr>
              <a:t>Ž</a:t>
            </a:r>
            <a:r>
              <a:rPr lang="sl-SI" dirty="0" smtClean="0">
                <a:latin typeface="Algerian" pitchFamily="82" charset="0"/>
              </a:rPr>
              <a:t>e </a:t>
            </a:r>
            <a:r>
              <a:rPr lang="sl-SI" dirty="0">
                <a:latin typeface="Algerian" pitchFamily="82" charset="0"/>
              </a:rPr>
              <a:t>Gallus sam dovolil, da </a:t>
            </a:r>
            <a:r>
              <a:rPr lang="sl-SI" dirty="0" smtClean="0">
                <a:latin typeface="Algerian" pitchFamily="82" charset="0"/>
              </a:rPr>
              <a:t>nekatera njegova </a:t>
            </a:r>
            <a:r>
              <a:rPr lang="sl-SI" dirty="0">
                <a:latin typeface="Algerian" pitchFamily="82" charset="0"/>
              </a:rPr>
              <a:t>dela izvajajo tudi instrumentalno</a:t>
            </a:r>
            <a:endParaRPr lang="sl-SI" dirty="0" smtClean="0">
              <a:latin typeface="Algerian" pitchFamily="82" charset="0"/>
            </a:endParaRPr>
          </a:p>
          <a:p>
            <a:pPr>
              <a:buFontTx/>
              <a:buChar char="•"/>
            </a:pPr>
            <a:r>
              <a:rPr lang="sl-SI" dirty="0" smtClean="0">
                <a:latin typeface="Algerian" pitchFamily="82" charset="0"/>
              </a:rPr>
              <a:t>Bil </a:t>
            </a:r>
            <a:r>
              <a:rPr lang="sl-SI" dirty="0">
                <a:latin typeface="Algerian" pitchFamily="82" charset="0"/>
              </a:rPr>
              <a:t>je izjemno plodovit skladatelj in povsem predan umetnosti</a:t>
            </a:r>
            <a:r>
              <a:rPr lang="sl-SI" dirty="0" smtClean="0">
                <a:latin typeface="Algerian" pitchFamily="82" charset="0"/>
              </a:rPr>
              <a:t>. Rad </a:t>
            </a:r>
            <a:r>
              <a:rPr lang="sl-SI" dirty="0">
                <a:latin typeface="Algerian" pitchFamily="82" charset="0"/>
              </a:rPr>
              <a:t>je posegal po besedilih, ki </a:t>
            </a:r>
            <a:r>
              <a:rPr lang="sl-SI" b="1" dirty="0" smtClean="0">
                <a:latin typeface="Algerian" pitchFamily="82" charset="0"/>
              </a:rPr>
              <a:t>Č</a:t>
            </a:r>
            <a:r>
              <a:rPr lang="sl-SI" dirty="0" smtClean="0">
                <a:latin typeface="Algerian" pitchFamily="82" charset="0"/>
              </a:rPr>
              <a:t>astijo </a:t>
            </a:r>
            <a:r>
              <a:rPr lang="sl-SI" dirty="0">
                <a:latin typeface="Algerian" pitchFamily="82" charset="0"/>
              </a:rPr>
              <a:t>glasbo in </a:t>
            </a:r>
            <a:r>
              <a:rPr lang="sl-SI" dirty="0" smtClean="0">
                <a:latin typeface="Algerian" pitchFamily="82" charset="0"/>
              </a:rPr>
              <a:t>umetnost.</a:t>
            </a:r>
            <a:endParaRPr lang="sl-SI" dirty="0">
              <a:latin typeface="Algerian" pitchFamily="82" charset="0"/>
            </a:endParaRPr>
          </a:p>
          <a:p>
            <a:r>
              <a:rPr lang="sl-SI" dirty="0" smtClean="0">
                <a:latin typeface="Algerian" pitchFamily="82" charset="0"/>
              </a:rPr>
              <a:t>Z zadnjim delom imena je poudarjal, da je govoril Kranjsko in to razumemo kot velik ponos na svojo domovino, današnjo Slovenijo.</a:t>
            </a:r>
            <a:br>
              <a:rPr lang="sl-SI" dirty="0" smtClean="0">
                <a:latin typeface="Algerian" pitchFamily="82" charset="0"/>
              </a:rPr>
            </a:br>
            <a:r>
              <a:rPr lang="sl-SI" dirty="0" smtClean="0">
                <a:latin typeface="Algerian" pitchFamily="82" charset="0"/>
              </a:rPr>
              <a:t/>
            </a:r>
            <a:br>
              <a:rPr lang="sl-SI" dirty="0" smtClean="0">
                <a:latin typeface="Algerian" pitchFamily="82" charset="0"/>
              </a:rPr>
            </a:br>
            <a:r>
              <a:rPr lang="sl-SI" dirty="0" smtClean="0">
                <a:latin typeface="Algerian" pitchFamily="82" charset="0"/>
              </a:rPr>
              <a:t>.</a:t>
            </a:r>
            <a:endParaRPr lang="sl-SI" dirty="0">
              <a:latin typeface="Algerian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1524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053" y="4797152"/>
            <a:ext cx="1584176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2"/>
            <a:ext cx="1524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1737" y="2132856"/>
            <a:ext cx="5003580" cy="4725143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>
                <a:latin typeface="Algerian" pitchFamily="82" charset="0"/>
              </a:rPr>
              <a:t>- Opus </a:t>
            </a:r>
            <a:r>
              <a:rPr lang="sl-SI" dirty="0" err="1" smtClean="0">
                <a:latin typeface="Algerian" pitchFamily="82" charset="0"/>
              </a:rPr>
              <a:t>musicum</a:t>
            </a:r>
            <a:r>
              <a:rPr lang="sl-SI" dirty="0" smtClean="0">
                <a:latin typeface="Algerian" pitchFamily="82" charset="0"/>
              </a:rPr>
              <a:t> I-IV (zbirka 374 motetov, l. 1586-91)</a:t>
            </a:r>
          </a:p>
          <a:p>
            <a:r>
              <a:rPr lang="sl-SI" dirty="0" smtClean="0">
                <a:latin typeface="Algerian" pitchFamily="82" charset="0"/>
              </a:rPr>
              <a:t>- </a:t>
            </a:r>
            <a:r>
              <a:rPr lang="sl-SI" dirty="0" err="1" smtClean="0">
                <a:latin typeface="Algerian" pitchFamily="82" charset="0"/>
              </a:rPr>
              <a:t>Harmoniae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morales</a:t>
            </a:r>
            <a:r>
              <a:rPr lang="sl-SI" dirty="0" smtClean="0">
                <a:latin typeface="Algerian" pitchFamily="82" charset="0"/>
              </a:rPr>
              <a:t> (zbirka 53 madrigalov, l. 1589-90, zapisana v 3 knjigah)</a:t>
            </a:r>
          </a:p>
          <a:p>
            <a:r>
              <a:rPr lang="sl-SI" dirty="0" smtClean="0">
                <a:latin typeface="Algerian" pitchFamily="82" charset="0"/>
              </a:rPr>
              <a:t>- </a:t>
            </a:r>
            <a:r>
              <a:rPr lang="sl-SI" dirty="0" err="1" smtClean="0">
                <a:latin typeface="Algerian" pitchFamily="82" charset="0"/>
              </a:rPr>
              <a:t>Moralia</a:t>
            </a:r>
            <a:r>
              <a:rPr lang="sl-SI" dirty="0" smtClean="0">
                <a:latin typeface="Algerian" pitchFamily="82" charset="0"/>
              </a:rPr>
              <a:t> (zbirka 47 madrigalov, l. 1596)</a:t>
            </a:r>
          </a:p>
          <a:p>
            <a:r>
              <a:rPr lang="sl-SI" dirty="0" smtClean="0">
                <a:latin typeface="Algerian" pitchFamily="82" charset="0"/>
              </a:rPr>
              <a:t>- </a:t>
            </a:r>
            <a:r>
              <a:rPr lang="sl-SI" dirty="0" err="1" smtClean="0">
                <a:latin typeface="Algerian" pitchFamily="82" charset="0"/>
              </a:rPr>
              <a:t>Selectiores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quaedam</a:t>
            </a:r>
            <a:r>
              <a:rPr lang="sl-SI" dirty="0" smtClean="0">
                <a:latin typeface="Algerian" pitchFamily="82" charset="0"/>
              </a:rPr>
              <a:t> </a:t>
            </a:r>
            <a:r>
              <a:rPr lang="sl-SI" dirty="0" err="1" smtClean="0">
                <a:latin typeface="Algerian" pitchFamily="82" charset="0"/>
              </a:rPr>
              <a:t>missae</a:t>
            </a:r>
            <a:r>
              <a:rPr lang="sl-SI" dirty="0" smtClean="0">
                <a:latin typeface="Algerian" pitchFamily="82" charset="0"/>
              </a:rPr>
              <a:t> (vsebuje 16 maš, l. 1580, zapisana v 4 knjigah)</a:t>
            </a:r>
          </a:p>
          <a:p>
            <a:pPr marL="137160" indent="0">
              <a:buNone/>
            </a:pP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251520" y="116632"/>
            <a:ext cx="583264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latin typeface="Algerian" pitchFamily="82" charset="0"/>
              </a:rPr>
              <a:t>Napisal je </a:t>
            </a:r>
            <a:r>
              <a:rPr lang="sl-SI" sz="2400" b="1" dirty="0" err="1" smtClean="0">
                <a:latin typeface="Algerian" pitchFamily="82" charset="0"/>
              </a:rPr>
              <a:t>veČ</a:t>
            </a:r>
            <a:r>
              <a:rPr lang="sl-SI" sz="2400" b="1" dirty="0" smtClean="0">
                <a:latin typeface="Algerian" pitchFamily="82" charset="0"/>
              </a:rPr>
              <a:t> maš </a:t>
            </a:r>
            <a:r>
              <a:rPr lang="sl-SI" sz="2400" b="1" dirty="0">
                <a:latin typeface="Algerian" pitchFamily="82" charset="0"/>
              </a:rPr>
              <a:t>ter zborovskih skladb, med njimi kar 374 motetov in nad sto madrigalov. Njegova dela ga </a:t>
            </a:r>
            <a:r>
              <a:rPr lang="sl-SI" sz="2400" b="1" dirty="0" err="1" smtClean="0">
                <a:latin typeface="Algerian" pitchFamily="82" charset="0"/>
              </a:rPr>
              <a:t>uvršČajo</a:t>
            </a:r>
            <a:r>
              <a:rPr lang="sl-SI" sz="2400" b="1" dirty="0" smtClean="0">
                <a:latin typeface="Algerian" pitchFamily="82" charset="0"/>
              </a:rPr>
              <a:t> </a:t>
            </a:r>
            <a:r>
              <a:rPr lang="sl-SI" sz="2400" b="1" dirty="0">
                <a:latin typeface="Algerian" pitchFamily="82" charset="0"/>
              </a:rPr>
              <a:t>v vrh evropske glasbene </a:t>
            </a:r>
            <a:r>
              <a:rPr lang="sl-SI" sz="2400" b="1" dirty="0" smtClean="0">
                <a:latin typeface="Algerian" pitchFamily="82" charset="0"/>
              </a:rPr>
              <a:t>ustvarjalnosti</a:t>
            </a:r>
            <a:r>
              <a:rPr lang="sl-SI" sz="2600" b="1" dirty="0" smtClean="0">
                <a:latin typeface="Algerian" pitchFamily="82" charset="0"/>
              </a:rPr>
              <a:t>:</a:t>
            </a:r>
            <a:endParaRPr lang="sl-SI" sz="2600" b="1" dirty="0"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47" y="5013176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29" y="3284984"/>
            <a:ext cx="2646042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60" y="264589"/>
            <a:ext cx="264741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421" y="2279747"/>
            <a:ext cx="2647750" cy="89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23528" y="242956"/>
            <a:ext cx="4932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 </a:t>
            </a:r>
            <a:r>
              <a:rPr lang="sl-SI" sz="2800" dirty="0">
                <a:latin typeface="Algerian" pitchFamily="82" charset="0"/>
              </a:rPr>
              <a:t>Umrl je </a:t>
            </a:r>
            <a:r>
              <a:rPr lang="sl-SI" sz="2800" dirty="0" smtClean="0">
                <a:latin typeface="Algerian" pitchFamily="82" charset="0"/>
              </a:rPr>
              <a:t>18. </a:t>
            </a:r>
            <a:r>
              <a:rPr lang="sl-SI" sz="2800" dirty="0">
                <a:latin typeface="Algerian" pitchFamily="82" charset="0"/>
              </a:rPr>
              <a:t>julija, </a:t>
            </a:r>
            <a:r>
              <a:rPr lang="sl-SI" sz="2800" dirty="0" smtClean="0">
                <a:latin typeface="Algerian" pitchFamily="82" charset="0"/>
              </a:rPr>
              <a:t>leta </a:t>
            </a:r>
            <a:r>
              <a:rPr lang="sl-SI" sz="2800" dirty="0">
                <a:latin typeface="Algerian" pitchFamily="82" charset="0"/>
              </a:rPr>
              <a:t>1591 v Pragi na </a:t>
            </a:r>
            <a:r>
              <a:rPr lang="sl-SI" sz="2800" b="1" dirty="0">
                <a:latin typeface="Algerian" pitchFamily="82" charset="0"/>
              </a:rPr>
              <a:t>Č</a:t>
            </a:r>
            <a:r>
              <a:rPr lang="sl-SI" sz="2800" dirty="0">
                <a:latin typeface="Algerian" pitchFamily="82" charset="0"/>
              </a:rPr>
              <a:t>eškem, kjer je tudi pokopan.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279104"/>
            <a:ext cx="2592289" cy="35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323528" y="409098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l-SI" sz="2400" dirty="0" smtClean="0">
                <a:latin typeface="Algerian" pitchFamily="82" charset="0"/>
              </a:rPr>
              <a:t>Napis </a:t>
            </a:r>
            <a:r>
              <a:rPr lang="sl-SI" sz="2400" dirty="0">
                <a:latin typeface="Algerian" pitchFamily="82" charset="0"/>
              </a:rPr>
              <a:t>na nagrobniku: Na grob Jakoba </a:t>
            </a:r>
            <a:r>
              <a:rPr lang="sl-SI" sz="2400" dirty="0" err="1">
                <a:latin typeface="Algerian" pitchFamily="82" charset="0"/>
              </a:rPr>
              <a:t>Handla</a:t>
            </a:r>
            <a:r>
              <a:rPr lang="sl-SI" sz="2400" dirty="0">
                <a:latin typeface="Algerian" pitchFamily="82" charset="0"/>
              </a:rPr>
              <a:t> Kranjca, slavnega umetnika </a:t>
            </a:r>
            <a:r>
              <a:rPr lang="sl-SI" sz="2400" dirty="0" err="1" smtClean="0">
                <a:latin typeface="Algerian" pitchFamily="82" charset="0"/>
              </a:rPr>
              <a:t>prakti</a:t>
            </a:r>
            <a:r>
              <a:rPr lang="sl-SI" sz="2400" b="1" dirty="0" err="1" smtClean="0">
                <a:latin typeface="Algerian" pitchFamily="82" charset="0"/>
              </a:rPr>
              <a:t>Č</a:t>
            </a:r>
            <a:r>
              <a:rPr lang="sl-SI" sz="2400" dirty="0" err="1" smtClean="0">
                <a:latin typeface="Algerian" pitchFamily="82" charset="0"/>
              </a:rPr>
              <a:t>ne</a:t>
            </a:r>
            <a:r>
              <a:rPr lang="sl-SI" sz="2400" dirty="0" smtClean="0">
                <a:latin typeface="Algerian" pitchFamily="82" charset="0"/>
              </a:rPr>
              <a:t> </a:t>
            </a:r>
            <a:r>
              <a:rPr lang="sl-SI" sz="2400" dirty="0">
                <a:latin typeface="Algerian" pitchFamily="82" charset="0"/>
              </a:rPr>
              <a:t>glasbe, ki je </a:t>
            </a:r>
            <a:r>
              <a:rPr lang="sl-SI" sz="2400" dirty="0" err="1" smtClean="0">
                <a:latin typeface="Algerian" pitchFamily="82" charset="0"/>
              </a:rPr>
              <a:t>pobo</a:t>
            </a:r>
            <a:r>
              <a:rPr lang="sl-SI" sz="2400" b="1" dirty="0" err="1" smtClean="0">
                <a:latin typeface="Algerian" pitchFamily="82" charset="0"/>
              </a:rPr>
              <a:t>Ž</a:t>
            </a:r>
            <a:r>
              <a:rPr lang="sl-SI" sz="2400" dirty="0" err="1" smtClean="0">
                <a:latin typeface="Algerian" pitchFamily="82" charset="0"/>
              </a:rPr>
              <a:t>no</a:t>
            </a:r>
            <a:r>
              <a:rPr lang="sl-SI" sz="2400" dirty="0" smtClean="0">
                <a:latin typeface="Algerian" pitchFamily="82" charset="0"/>
              </a:rPr>
              <a:t> </a:t>
            </a:r>
            <a:r>
              <a:rPr lang="sl-SI" sz="2400" dirty="0">
                <a:latin typeface="Algerian" pitchFamily="82" charset="0"/>
              </a:rPr>
              <a:t>zaspal </a:t>
            </a:r>
            <a:r>
              <a:rPr lang="sl-SI" sz="2400" dirty="0" smtClean="0">
                <a:latin typeface="Algerian" pitchFamily="82" charset="0"/>
              </a:rPr>
              <a:t>k </a:t>
            </a:r>
            <a:r>
              <a:rPr lang="sl-SI" sz="2400" dirty="0">
                <a:latin typeface="Algerian" pitchFamily="82" charset="0"/>
              </a:rPr>
              <a:t>Kristusu v Pragi, 18. julija leta 1591.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44686"/>
            <a:ext cx="3456384" cy="21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63620"/>
            <a:ext cx="2592289" cy="365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7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55576" y="0"/>
            <a:ext cx="4618856" cy="6507710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  <a:p>
            <a:pPr>
              <a:buNone/>
            </a:pPr>
            <a:r>
              <a:rPr lang="sl-SI" dirty="0" smtClean="0"/>
              <a:t>     </a:t>
            </a:r>
            <a:r>
              <a:rPr lang="sl-SI" sz="3400" dirty="0" smtClean="0">
                <a:latin typeface="Algerian" pitchFamily="82" charset="0"/>
              </a:rPr>
              <a:t>Po Gallusu imenujejo najvišje nagrade in priznanja za glasbene </a:t>
            </a:r>
            <a:r>
              <a:rPr lang="sl-SI" sz="3400" dirty="0" err="1" smtClean="0">
                <a:latin typeface="Algerian" pitchFamily="82" charset="0"/>
              </a:rPr>
              <a:t>dose</a:t>
            </a:r>
            <a:r>
              <a:rPr lang="sl-SI" sz="3400" b="1" dirty="0" err="1" smtClean="0">
                <a:latin typeface="Algerian" pitchFamily="82" charset="0"/>
              </a:rPr>
              <a:t>Ž</a:t>
            </a:r>
            <a:r>
              <a:rPr lang="sl-SI" sz="3400" dirty="0" err="1" smtClean="0">
                <a:latin typeface="Algerian" pitchFamily="82" charset="0"/>
              </a:rPr>
              <a:t>ke</a:t>
            </a:r>
            <a:r>
              <a:rPr lang="sl-SI" sz="3400" dirty="0" smtClean="0">
                <a:latin typeface="Algerian" pitchFamily="82" charset="0"/>
              </a:rPr>
              <a:t> in dolgoletno ljubiteljsko (amatersko) sodelovanje v vokalnih ali inštrumentalnih skupinah  v Sloveniji. </a:t>
            </a:r>
          </a:p>
          <a:p>
            <a:pPr>
              <a:buNone/>
            </a:pPr>
            <a:r>
              <a:rPr lang="sl-SI" dirty="0">
                <a:latin typeface="Algerian" pitchFamily="82" charset="0"/>
              </a:rPr>
              <a:t> </a:t>
            </a:r>
            <a:r>
              <a:rPr lang="sl-SI" dirty="0" smtClean="0">
                <a:latin typeface="Algerian" pitchFamily="82" charset="0"/>
              </a:rPr>
              <a:t>    </a:t>
            </a:r>
          </a:p>
          <a:p>
            <a:pPr>
              <a:buNone/>
            </a:pPr>
            <a:r>
              <a:rPr lang="sl-SI" dirty="0">
                <a:latin typeface="Algerian" pitchFamily="82" charset="0"/>
              </a:rPr>
              <a:t> </a:t>
            </a:r>
            <a:r>
              <a:rPr lang="sl-SI" dirty="0" smtClean="0">
                <a:latin typeface="Algerian" pitchFamily="82" charset="0"/>
              </a:rPr>
              <a:t>    </a:t>
            </a:r>
          </a:p>
          <a:p>
            <a:pPr>
              <a:buNone/>
            </a:pPr>
            <a:r>
              <a:rPr lang="sl-SI" dirty="0">
                <a:latin typeface="Algerian" pitchFamily="82" charset="0"/>
              </a:rPr>
              <a:t> </a:t>
            </a:r>
            <a:r>
              <a:rPr lang="sl-SI" dirty="0" smtClean="0">
                <a:latin typeface="Algerian" pitchFamily="82" charset="0"/>
              </a:rPr>
              <a:t>    </a:t>
            </a:r>
            <a:r>
              <a:rPr lang="sl-SI" sz="3600" dirty="0" smtClean="0">
                <a:latin typeface="Algerian" pitchFamily="82" charset="0"/>
              </a:rPr>
              <a:t>Po njem so poimenovali tudi </a:t>
            </a:r>
            <a:r>
              <a:rPr lang="sl-SI" sz="3600" dirty="0" err="1" smtClean="0">
                <a:latin typeface="Algerian" pitchFamily="82" charset="0"/>
              </a:rPr>
              <a:t>najve</a:t>
            </a:r>
            <a:r>
              <a:rPr lang="sl-SI" sz="3600" b="1" dirty="0" err="1" smtClean="0">
                <a:latin typeface="Algerian" pitchFamily="82" charset="0"/>
              </a:rPr>
              <a:t>Č</a:t>
            </a:r>
            <a:r>
              <a:rPr lang="sl-SI" sz="3600" dirty="0" err="1" smtClean="0">
                <a:latin typeface="Algerian" pitchFamily="82" charset="0"/>
              </a:rPr>
              <a:t>jo</a:t>
            </a:r>
            <a:r>
              <a:rPr lang="sl-SI" sz="3600" dirty="0" smtClean="0">
                <a:latin typeface="Algerian" pitchFamily="82" charset="0"/>
              </a:rPr>
              <a:t> koncertno dvorano v ljubljanskem Cankarjevem domu.</a:t>
            </a:r>
            <a:br>
              <a:rPr lang="sl-SI" sz="3600" dirty="0" smtClean="0">
                <a:latin typeface="Algerian" pitchFamily="82" charset="0"/>
              </a:rPr>
            </a:br>
            <a:r>
              <a:rPr lang="sl-SI" sz="3600" dirty="0" smtClean="0">
                <a:latin typeface="Algerian" pitchFamily="82" charset="0"/>
              </a:rPr>
              <a:t/>
            </a:r>
            <a:br>
              <a:rPr lang="sl-SI" sz="3600" dirty="0" smtClean="0">
                <a:latin typeface="Algerian" pitchFamily="82" charset="0"/>
              </a:rPr>
            </a:br>
            <a:endParaRPr lang="sl-SI" sz="3600" dirty="0">
              <a:latin typeface="Algerian" pitchFamily="8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06" y="2943225"/>
            <a:ext cx="2286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06" y="4857750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Andrej\Picture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06" y="0"/>
            <a:ext cx="227583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286000" y="188640"/>
            <a:ext cx="53103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sl-SI" sz="3200" dirty="0" smtClean="0">
                <a:latin typeface="Algerian" pitchFamily="82" charset="0"/>
              </a:rPr>
              <a:t>M</a:t>
            </a:r>
            <a:r>
              <a:rPr lang="en-US" sz="3200" dirty="0" err="1" smtClean="0">
                <a:latin typeface="Algerian" pitchFamily="82" charset="0"/>
              </a:rPr>
              <a:t>ed</a:t>
            </a:r>
            <a:r>
              <a:rPr lang="en-US" sz="3200" dirty="0" smtClean="0">
                <a:latin typeface="Algerian" pitchFamily="82" charset="0"/>
              </a:rPr>
              <a:t> </a:t>
            </a:r>
            <a:r>
              <a:rPr lang="sl-SI" sz="3200" dirty="0">
                <a:latin typeface="Algerian" pitchFamily="82" charset="0"/>
              </a:rPr>
              <a:t>leti</a:t>
            </a:r>
            <a:r>
              <a:rPr lang="en-US" sz="3200" dirty="0">
                <a:latin typeface="Algerian" pitchFamily="82" charset="0"/>
              </a:rPr>
              <a:t> </a:t>
            </a:r>
            <a:r>
              <a:rPr lang="sl-SI" sz="3200" dirty="0">
                <a:latin typeface="Algerian" pitchFamily="82" charset="0"/>
              </a:rPr>
              <a:t>1985 </a:t>
            </a:r>
            <a:r>
              <a:rPr lang="en-US" sz="3200" dirty="0">
                <a:latin typeface="Algerian" pitchFamily="82" charset="0"/>
              </a:rPr>
              <a:t>in </a:t>
            </a:r>
            <a:r>
              <a:rPr lang="sl-SI" sz="3200" dirty="0">
                <a:latin typeface="Algerian" pitchFamily="82" charset="0"/>
              </a:rPr>
              <a:t>1996</a:t>
            </a:r>
            <a:r>
              <a:rPr lang="en-US" sz="3200" dirty="0">
                <a:latin typeface="Algerian" pitchFamily="82" charset="0"/>
              </a:rPr>
              <a:t> </a:t>
            </a:r>
            <a:r>
              <a:rPr lang="sl-SI" sz="3200" dirty="0">
                <a:latin typeface="Algerian" pitchFamily="82" charset="0"/>
              </a:rPr>
              <a:t>je</a:t>
            </a:r>
            <a:r>
              <a:rPr lang="en-US" sz="3200" dirty="0">
                <a:latin typeface="Algerian" pitchFamily="82" charset="0"/>
              </a:rPr>
              <a:t> </a:t>
            </a:r>
            <a:r>
              <a:rPr lang="sl-SI" sz="3200" dirty="0">
                <a:latin typeface="Algerian" pitchFamily="82" charset="0"/>
              </a:rPr>
              <a:t>SAZU</a:t>
            </a:r>
            <a:r>
              <a:rPr lang="en-US" sz="3200" dirty="0">
                <a:latin typeface="Algerian" pitchFamily="82" charset="0"/>
              </a:rPr>
              <a:t> </a:t>
            </a:r>
            <a:r>
              <a:rPr lang="sl-SI" sz="3200" dirty="0">
                <a:latin typeface="Algerian" pitchFamily="82" charset="0"/>
              </a:rPr>
              <a:t>(Slovenska akademija znanosti in umetnosti) izdala njegova dela v dvajsetih zvezkih.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17876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1872208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77073"/>
            <a:ext cx="1818456" cy="252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189046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4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Box 4"/>
          <p:cNvSpPr txBox="1">
            <a:spLocks noChangeArrowheads="1"/>
          </p:cNvSpPr>
          <p:nvPr/>
        </p:nvSpPr>
        <p:spPr bwMode="auto">
          <a:xfrm>
            <a:off x="175341" y="204590"/>
            <a:ext cx="87295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2800" i="0" dirty="0">
                <a:latin typeface="Algerian" pitchFamily="82" charset="0"/>
              </a:rPr>
              <a:t>Jakob Petelin Gallus je napisal 374 motetov.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49169255"/>
              </p:ext>
            </p:extLst>
          </p:nvPr>
        </p:nvGraphicFramePr>
        <p:xfrm>
          <a:off x="1259632" y="1752600"/>
          <a:ext cx="648072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7" name="Text Box 54"/>
          <p:cNvSpPr txBox="1">
            <a:spLocks noChangeArrowheads="1"/>
          </p:cNvSpPr>
          <p:nvPr/>
        </p:nvSpPr>
        <p:spPr bwMode="auto">
          <a:xfrm>
            <a:off x="2026765" y="1052736"/>
            <a:ext cx="5026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sz="3200" i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lgerian" pitchFamily="82" charset="0"/>
              </a:rPr>
              <a:t>Kaj je Motet?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7435" flipV="1">
            <a:off x="4313438" y="3506246"/>
            <a:ext cx="311914" cy="13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3630434" y="1772817"/>
            <a:ext cx="3675028" cy="2730985"/>
            <a:chOff x="1603980" y="380264"/>
            <a:chExt cx="3675028" cy="2730985"/>
          </a:xfrm>
        </p:grpSpPr>
        <p:sp>
          <p:nvSpPr>
            <p:cNvPr id="11" name="Elipsa 10"/>
            <p:cNvSpPr/>
            <p:nvPr/>
          </p:nvSpPr>
          <p:spPr>
            <a:xfrm>
              <a:off x="1603980" y="380264"/>
              <a:ext cx="1686858" cy="16368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a 4"/>
            <p:cNvSpPr/>
            <p:nvPr/>
          </p:nvSpPr>
          <p:spPr>
            <a:xfrm>
              <a:off x="4178917" y="2011158"/>
              <a:ext cx="1100091" cy="1100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600" b="1" i="1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charset="0"/>
                </a:rPr>
                <a:t>Cerkvena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600" b="1" i="1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charset="0"/>
                </a:rPr>
                <a:t>glasba</a:t>
              </a:r>
            </a:p>
          </p:txBody>
        </p:sp>
      </p:grpSp>
      <p:sp>
        <p:nvSpPr>
          <p:cNvPr id="3" name="Pravokotnik 2"/>
          <p:cNvSpPr/>
          <p:nvPr/>
        </p:nvSpPr>
        <p:spPr>
          <a:xfrm>
            <a:off x="1619672" y="3403711"/>
            <a:ext cx="150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400" b="1" i="1" dirty="0">
                <a:latin typeface="Comic Sans MS" pitchFamily="66" charset="0"/>
                <a:cs typeface="Arial" charset="0"/>
              </a:rPr>
              <a:t>A </a:t>
            </a:r>
            <a:r>
              <a:rPr lang="sl-SI" sz="1400" b="1" i="1" dirty="0" err="1">
                <a:latin typeface="Comic Sans MS" pitchFamily="66" charset="0"/>
                <a:cs typeface="Arial" charset="0"/>
              </a:rPr>
              <a:t>capella</a:t>
            </a:r>
            <a:endParaRPr lang="sl-SI" sz="1400" b="1" i="1" dirty="0">
              <a:latin typeface="Comic Sans MS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400" b="1" i="1" dirty="0">
                <a:latin typeface="Comic Sans MS" pitchFamily="66" charset="0"/>
                <a:cs typeface="Arial" charset="0"/>
              </a:rPr>
              <a:t>brez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400" b="1" i="1" dirty="0">
                <a:latin typeface="Comic Sans MS" pitchFamily="66" charset="0"/>
                <a:cs typeface="Arial" charset="0"/>
              </a:rPr>
              <a:t>inštrumentalne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400" b="1" i="1" dirty="0">
                <a:latin typeface="Comic Sans MS" pitchFamily="66" charset="0"/>
                <a:cs typeface="Arial" charset="0"/>
              </a:rPr>
              <a:t>spremljave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823685" y="2328393"/>
            <a:ext cx="138050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l-SI" b="1" i="1" dirty="0" smtClean="0">
                <a:latin typeface="Comic Sans MS" pitchFamily="66" charset="0"/>
              </a:rPr>
              <a:t>Latinščina </a:t>
            </a:r>
          </a:p>
        </p:txBody>
      </p:sp>
      <p:grpSp>
        <p:nvGrpSpPr>
          <p:cNvPr id="17" name="Skupina 16"/>
          <p:cNvGrpSpPr/>
          <p:nvPr/>
        </p:nvGrpSpPr>
        <p:grpSpPr>
          <a:xfrm>
            <a:off x="5317292" y="5348807"/>
            <a:ext cx="1438125" cy="1438125"/>
            <a:chOff x="4608515" y="3450490"/>
            <a:chExt cx="1438125" cy="1438125"/>
          </a:xfrm>
        </p:grpSpPr>
        <p:sp>
          <p:nvSpPr>
            <p:cNvPr id="18" name="Elipsa 17"/>
            <p:cNvSpPr/>
            <p:nvPr/>
          </p:nvSpPr>
          <p:spPr>
            <a:xfrm>
              <a:off x="4608515" y="3450490"/>
              <a:ext cx="1438125" cy="14381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ipsa 4"/>
            <p:cNvSpPr/>
            <p:nvPr/>
          </p:nvSpPr>
          <p:spPr>
            <a:xfrm>
              <a:off x="4713819" y="3661099"/>
              <a:ext cx="1227515" cy="1016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600" b="1" i="1" u="none" strike="noStrike" kern="1200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charset="0"/>
                </a:rPr>
                <a:t>Homofonija</a:t>
              </a:r>
              <a:r>
                <a:rPr kumimoji="0" lang="sl-SI" sz="1600" b="1" i="1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charset="0"/>
                </a:rPr>
                <a:t> oz. polifonija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6335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34684800"/>
              </p:ext>
            </p:extLst>
          </p:nvPr>
        </p:nvGraphicFramePr>
        <p:xfrm>
          <a:off x="899592" y="1952719"/>
          <a:ext cx="7272808" cy="486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64" name="Text Box 28"/>
          <p:cNvSpPr txBox="1">
            <a:spLocks noChangeArrowheads="1"/>
          </p:cNvSpPr>
          <p:nvPr/>
        </p:nvSpPr>
        <p:spPr bwMode="auto">
          <a:xfrm>
            <a:off x="683568" y="188640"/>
            <a:ext cx="90730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2800" i="0" dirty="0">
                <a:latin typeface="Algerian" pitchFamily="82" charset="0"/>
              </a:rPr>
              <a:t>Večja zbirka del je tudi t.i. </a:t>
            </a:r>
            <a:r>
              <a:rPr lang="sl-SI" sz="2800" i="0" dirty="0" err="1">
                <a:latin typeface="Algerian" pitchFamily="82" charset="0"/>
              </a:rPr>
              <a:t>Harmoniae</a:t>
            </a:r>
            <a:r>
              <a:rPr lang="sl-SI" sz="2800" i="0" dirty="0">
                <a:latin typeface="Algerian" pitchFamily="82" charset="0"/>
              </a:rPr>
              <a:t> </a:t>
            </a:r>
            <a:r>
              <a:rPr lang="sl-SI" sz="2800" i="0" dirty="0" smtClean="0">
                <a:latin typeface="Algerian" pitchFamily="82" charset="0"/>
              </a:rPr>
              <a:t>      </a:t>
            </a:r>
            <a:r>
              <a:rPr lang="sl-SI" sz="2800" i="0" dirty="0" err="1" smtClean="0">
                <a:latin typeface="Algerian" pitchFamily="82" charset="0"/>
              </a:rPr>
              <a:t>morales</a:t>
            </a:r>
            <a:r>
              <a:rPr lang="sl-SI" sz="2800" i="0" dirty="0">
                <a:latin typeface="Algerian" pitchFamily="82" charset="0"/>
              </a:rPr>
              <a:t>, </a:t>
            </a:r>
            <a:r>
              <a:rPr lang="sl-SI" sz="2800" i="0" dirty="0" smtClean="0">
                <a:latin typeface="Algerian" pitchFamily="82" charset="0"/>
              </a:rPr>
              <a:t>izbor </a:t>
            </a:r>
            <a:r>
              <a:rPr lang="sl-SI" sz="2800" i="0" dirty="0">
                <a:latin typeface="Algerian" pitchFamily="82" charset="0"/>
              </a:rPr>
              <a:t>53 madrigalov. </a:t>
            </a:r>
          </a:p>
        </p:txBody>
      </p:sp>
      <p:sp>
        <p:nvSpPr>
          <p:cNvPr id="2065" name="Text Box 30"/>
          <p:cNvSpPr txBox="1">
            <a:spLocks noChangeArrowheads="1"/>
          </p:cNvSpPr>
          <p:nvPr/>
        </p:nvSpPr>
        <p:spPr bwMode="auto">
          <a:xfrm>
            <a:off x="2551956" y="1136251"/>
            <a:ext cx="4192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sz="3200" i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lgerian" pitchFamily="82" charset="0"/>
              </a:rPr>
              <a:t>Kaj je Madrigal?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1691680" y="3501008"/>
            <a:ext cx="1440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b="1" i="1" dirty="0" smtClean="0">
                <a:latin typeface="Comic Sans MS" pitchFamily="66" charset="0"/>
              </a:rPr>
              <a:t>A </a:t>
            </a:r>
            <a:r>
              <a:rPr lang="sl-SI" sz="1400" b="1" i="1" dirty="0" err="1" smtClean="0">
                <a:latin typeface="Comic Sans MS" pitchFamily="66" charset="0"/>
              </a:rPr>
              <a:t>capella</a:t>
            </a:r>
            <a:r>
              <a:rPr lang="sl-SI" sz="1400" b="1" i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sl-SI" sz="1400" b="1" i="1" dirty="0" smtClean="0">
                <a:latin typeface="Comic Sans MS" pitchFamily="66" charset="0"/>
              </a:rPr>
              <a:t>brez inštrumentalne spremljave</a:t>
            </a:r>
            <a:endParaRPr lang="sl-SI" sz="1400" b="1" i="1" dirty="0">
              <a:latin typeface="Comic Sans MS" pitchFamily="66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892464" y="2276872"/>
            <a:ext cx="1327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latin typeface="Comic Sans MS" pitchFamily="66" charset="0"/>
              </a:rPr>
              <a:t>Latinščina </a:t>
            </a:r>
          </a:p>
          <a:p>
            <a:pPr algn="ctr"/>
            <a:r>
              <a:rPr lang="sl-SI" i="1" dirty="0" smtClean="0">
                <a:latin typeface="Comic Sans MS" pitchFamily="66" charset="0"/>
              </a:rPr>
              <a:t>ali </a:t>
            </a:r>
          </a:p>
          <a:p>
            <a:r>
              <a:rPr lang="sl-SI" i="1" dirty="0" smtClean="0">
                <a:latin typeface="Comic Sans MS" pitchFamily="66" charset="0"/>
              </a:rPr>
              <a:t>nacionalni</a:t>
            </a:r>
            <a:endParaRPr lang="sl-SI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420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498</TotalTime>
  <Words>376</Words>
  <Application>Microsoft Office PowerPoint</Application>
  <PresentationFormat>Diaprojekcija na zaslonu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20" baseType="lpstr">
      <vt:lpstr>Algerian</vt:lpstr>
      <vt:lpstr>Arial</vt:lpstr>
      <vt:lpstr>Book Antiqua</vt:lpstr>
      <vt:lpstr>Comic Sans MS</vt:lpstr>
      <vt:lpstr>Lucida Sans</vt:lpstr>
      <vt:lpstr>Wingdings</vt:lpstr>
      <vt:lpstr>Wingdings 2</vt:lpstr>
      <vt:lpstr>Wingdings 3</vt:lpstr>
      <vt:lpstr>Vrh</vt:lpstr>
      <vt:lpstr>JACOBus (händl) GALLUS dictus CARNIOLUS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JACOB GALLUS CARNIOLUS življenjepis</dc:title>
  <cp:lastModifiedBy>38641</cp:lastModifiedBy>
  <cp:revision>43</cp:revision>
  <dcterms:created xsi:type="dcterms:W3CDTF">2012-06-12T17:06:21Z</dcterms:created>
  <dcterms:modified xsi:type="dcterms:W3CDTF">2020-11-07T08:52:40Z</dcterms:modified>
</cp:coreProperties>
</file>