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7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71" r:id="rId10"/>
  </p:sldIdLst>
  <p:sldSz cx="12188825" cy="6858000"/>
  <p:notesSz cx="6858000" cy="9144000"/>
  <p:defaultTextStyle>
    <a:defPPr rtl="0"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CF1AB2-1976-4502-BF36-3FF5EA21886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706" autoAdjust="0"/>
  </p:normalViewPr>
  <p:slideViewPr>
    <p:cSldViewPr>
      <p:cViewPr varScale="1">
        <p:scale>
          <a:sx n="86" d="100"/>
          <a:sy n="86" d="100"/>
        </p:scale>
        <p:origin x="422" y="5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0" d="100"/>
          <a:sy n="90" d="100"/>
        </p:scale>
        <p:origin x="3024" y="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EF1F50-9356-40ED-B690-45552EFB10D4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 rtlCol="0"/>
        <a:lstStyle/>
        <a:p>
          <a:pPr rtl="0"/>
          <a:endParaRPr lang="en-US"/>
        </a:p>
      </dgm:t>
    </dgm:pt>
    <dgm:pt modelId="{DD6FB3A1-42BB-4F44-9E00-990BE32DD884}">
      <dgm:prSet phldrT="[Text]"/>
      <dgm:spPr/>
      <dgm:t>
        <a:bodyPr rtlCol="0"/>
        <a:lstStyle/>
        <a:p>
          <a:pPr rtl="0"/>
          <a:r>
            <a:rPr lang="sl-SI" noProof="0" dirty="0"/>
            <a:t>SIMFONIJA</a:t>
          </a:r>
        </a:p>
      </dgm:t>
      <dgm:extLst>
        <a:ext uri="{E40237B7-FDA0-4F09-8148-C483321AD2D9}">
          <dgm14:cNvPr xmlns:dgm14="http://schemas.microsoft.com/office/drawing/2010/diagram" id="0" name="" title="Group A heading"/>
        </a:ext>
      </dgm:extLst>
    </dgm:pt>
    <dgm:pt modelId="{81F03BFE-578B-439D-BD6E-BE460597E3DE}" type="parTrans" cxnId="{F76B999B-7205-4CEB-9944-D6638A873F63}">
      <dgm:prSet/>
      <dgm:spPr/>
      <dgm:t>
        <a:bodyPr rtlCol="0"/>
        <a:lstStyle/>
        <a:p>
          <a:pPr rtl="0"/>
          <a:endParaRPr lang="en-US"/>
        </a:p>
      </dgm:t>
    </dgm:pt>
    <dgm:pt modelId="{F350060D-D24C-49B7-945E-7B7A1EF4B4C6}" type="sibTrans" cxnId="{F76B999B-7205-4CEB-9944-D6638A873F63}">
      <dgm:prSet/>
      <dgm:spPr/>
      <dgm:t>
        <a:bodyPr rtlCol="0"/>
        <a:lstStyle/>
        <a:p>
          <a:pPr rtl="0"/>
          <a:endParaRPr lang="en-US"/>
        </a:p>
      </dgm:t>
    </dgm:pt>
    <dgm:pt modelId="{FD1D776F-3312-4C1C-B05A-6F3E23788566}">
      <dgm:prSet phldrT="[Text]"/>
      <dgm:spPr/>
      <dgm:t>
        <a:bodyPr rtlCol="0"/>
        <a:lstStyle/>
        <a:p>
          <a:pPr rtl="0"/>
          <a:r>
            <a:rPr lang="sl-SI" noProof="0" dirty="0"/>
            <a:t>je sonata za simfonični orkester.</a:t>
          </a:r>
        </a:p>
      </dgm:t>
      <dgm:extLst>
        <a:ext uri="{E40237B7-FDA0-4F09-8148-C483321AD2D9}">
          <dgm14:cNvPr xmlns:dgm14="http://schemas.microsoft.com/office/drawing/2010/diagram" id="0" name="" title="Group A tasks"/>
        </a:ext>
      </dgm:extLst>
    </dgm:pt>
    <dgm:pt modelId="{68761261-F83C-4BBF-B20B-51C7D0224EF8}" type="parTrans" cxnId="{DC234F64-EBE7-442A-99C7-7AC3CBAB8EAA}">
      <dgm:prSet/>
      <dgm:spPr/>
      <dgm:t>
        <a:bodyPr rtlCol="0"/>
        <a:lstStyle/>
        <a:p>
          <a:pPr rtl="0"/>
          <a:endParaRPr lang="en-US"/>
        </a:p>
      </dgm:t>
    </dgm:pt>
    <dgm:pt modelId="{B5FCADFA-BEFF-4644-A3E0-4FB4850EC763}" type="sibTrans" cxnId="{DC234F64-EBE7-442A-99C7-7AC3CBAB8EAA}">
      <dgm:prSet/>
      <dgm:spPr/>
      <dgm:t>
        <a:bodyPr rtlCol="0"/>
        <a:lstStyle/>
        <a:p>
          <a:pPr rtl="0"/>
          <a:endParaRPr lang="en-US"/>
        </a:p>
      </dgm:t>
    </dgm:pt>
    <dgm:pt modelId="{2C2AAB90-893F-47D5-82A2-734059FB9D92}">
      <dgm:prSet phldrT="[Text]"/>
      <dgm:spPr/>
      <dgm:t>
        <a:bodyPr rtlCol="0"/>
        <a:lstStyle/>
        <a:p>
          <a:pPr rtl="0"/>
          <a:r>
            <a:rPr lang="sl-SI" noProof="0" dirty="0"/>
            <a:t>KONCERT</a:t>
          </a:r>
        </a:p>
      </dgm:t>
      <dgm:extLst>
        <a:ext uri="{E40237B7-FDA0-4F09-8148-C483321AD2D9}">
          <dgm14:cNvPr xmlns:dgm14="http://schemas.microsoft.com/office/drawing/2010/diagram" id="0" name="" title="Group B heading"/>
        </a:ext>
      </dgm:extLst>
    </dgm:pt>
    <dgm:pt modelId="{6F684AA1-8FC8-474E-99EE-C00FF9641A37}" type="parTrans" cxnId="{631B70B3-5374-4903-AC2F-AA1D016A7B5A}">
      <dgm:prSet/>
      <dgm:spPr/>
      <dgm:t>
        <a:bodyPr rtlCol="0"/>
        <a:lstStyle/>
        <a:p>
          <a:pPr rtl="0"/>
          <a:endParaRPr lang="en-US"/>
        </a:p>
      </dgm:t>
    </dgm:pt>
    <dgm:pt modelId="{257840C3-92B4-4EEF-80AF-B15F7C0E1B69}" type="sibTrans" cxnId="{631B70B3-5374-4903-AC2F-AA1D016A7B5A}">
      <dgm:prSet/>
      <dgm:spPr/>
      <dgm:t>
        <a:bodyPr rtlCol="0"/>
        <a:lstStyle/>
        <a:p>
          <a:pPr rtl="0"/>
          <a:endParaRPr lang="en-US"/>
        </a:p>
      </dgm:t>
    </dgm:pt>
    <dgm:pt modelId="{17FDBE89-FEA2-415A-905A-E06C7A3F1BB0}">
      <dgm:prSet phldrT="[Text]"/>
      <dgm:spPr/>
      <dgm:t>
        <a:bodyPr rtlCol="0"/>
        <a:lstStyle/>
        <a:p>
          <a:pPr rtl="0"/>
          <a:r>
            <a:rPr lang="sl-SI" noProof="0" dirty="0"/>
            <a:t>je sonata za </a:t>
          </a:r>
          <a:r>
            <a:rPr lang="sl-SI" noProof="0" dirty="0" err="1"/>
            <a:t>inštrumetnalnega</a:t>
          </a:r>
          <a:r>
            <a:rPr lang="sl-SI" noProof="0" dirty="0"/>
            <a:t> solista in orkester.</a:t>
          </a:r>
        </a:p>
      </dgm:t>
      <dgm:extLst>
        <a:ext uri="{E40237B7-FDA0-4F09-8148-C483321AD2D9}">
          <dgm14:cNvPr xmlns:dgm14="http://schemas.microsoft.com/office/drawing/2010/diagram" id="0" name="" title="Group B tasks"/>
        </a:ext>
      </dgm:extLst>
    </dgm:pt>
    <dgm:pt modelId="{18158461-4055-4C65-872E-D21F94201B70}" type="parTrans" cxnId="{D89A987C-9FB0-4C87-A97D-41B1F4FB9CE8}">
      <dgm:prSet/>
      <dgm:spPr/>
      <dgm:t>
        <a:bodyPr rtlCol="0"/>
        <a:lstStyle/>
        <a:p>
          <a:pPr rtl="0"/>
          <a:endParaRPr lang="en-US"/>
        </a:p>
      </dgm:t>
    </dgm:pt>
    <dgm:pt modelId="{D1C968C3-DFEE-493F-8039-F1FFCB190604}" type="sibTrans" cxnId="{D89A987C-9FB0-4C87-A97D-41B1F4FB9CE8}">
      <dgm:prSet/>
      <dgm:spPr/>
      <dgm:t>
        <a:bodyPr rtlCol="0"/>
        <a:lstStyle/>
        <a:p>
          <a:pPr rtl="0"/>
          <a:endParaRPr lang="en-US"/>
        </a:p>
      </dgm:t>
    </dgm:pt>
    <dgm:pt modelId="{16D1A8B3-2078-42F7-AB83-DD1B3DA7983E}">
      <dgm:prSet phldrT="[Text]"/>
      <dgm:spPr/>
      <dgm:t>
        <a:bodyPr rtlCol="0"/>
        <a:lstStyle/>
        <a:p>
          <a:pPr rtl="0"/>
          <a:r>
            <a:rPr lang="sl-SI" noProof="0" dirty="0"/>
            <a:t>je sonata za zasedbo godalni kvartet.</a:t>
          </a:r>
        </a:p>
      </dgm:t>
      <dgm:extLst>
        <a:ext uri="{E40237B7-FDA0-4F09-8148-C483321AD2D9}">
          <dgm14:cNvPr xmlns:dgm14="http://schemas.microsoft.com/office/drawing/2010/diagram" id="0" name="" title="Group C tasks"/>
        </a:ext>
      </dgm:extLst>
    </dgm:pt>
    <dgm:pt modelId="{89B19AA5-DB66-4B56-ACC5-7DE96DE11184}">
      <dgm:prSet phldrT="[Text]"/>
      <dgm:spPr/>
      <dgm:t>
        <a:bodyPr rtlCol="0"/>
        <a:lstStyle/>
        <a:p>
          <a:pPr rtl="0"/>
          <a:r>
            <a:rPr lang="sl-SI" noProof="0" dirty="0"/>
            <a:t>GODALNI KVARTET</a:t>
          </a:r>
        </a:p>
      </dgm:t>
      <dgm:extLst>
        <a:ext uri="{E40237B7-FDA0-4F09-8148-C483321AD2D9}">
          <dgm14:cNvPr xmlns:dgm14="http://schemas.microsoft.com/office/drawing/2010/diagram" id="0" name="" title="Group C heading"/>
        </a:ext>
      </dgm:extLst>
    </dgm:pt>
    <dgm:pt modelId="{B2A2ADCB-A6A5-48E1-9040-1AB8E0F71EA0}" type="sibTrans" cxnId="{8F5C0E86-1683-465C-B9D0-6092C5142B91}">
      <dgm:prSet/>
      <dgm:spPr/>
      <dgm:t>
        <a:bodyPr rtlCol="0"/>
        <a:lstStyle/>
        <a:p>
          <a:pPr rtl="0"/>
          <a:endParaRPr lang="en-US"/>
        </a:p>
      </dgm:t>
    </dgm:pt>
    <dgm:pt modelId="{8DEC590E-5586-4EF1-9AF7-7D00E9AEA120}" type="parTrans" cxnId="{8F5C0E86-1683-465C-B9D0-6092C5142B91}">
      <dgm:prSet/>
      <dgm:spPr/>
      <dgm:t>
        <a:bodyPr rtlCol="0"/>
        <a:lstStyle/>
        <a:p>
          <a:pPr rtl="0"/>
          <a:endParaRPr lang="en-US"/>
        </a:p>
      </dgm:t>
    </dgm:pt>
    <dgm:pt modelId="{43314006-05E6-4378-A900-E879524200F7}" type="sibTrans" cxnId="{25D983B3-AAE9-49BE-AFE1-155E8DA9F9C4}">
      <dgm:prSet/>
      <dgm:spPr/>
      <dgm:t>
        <a:bodyPr rtlCol="0"/>
        <a:lstStyle/>
        <a:p>
          <a:pPr rtl="0"/>
          <a:endParaRPr lang="en-US"/>
        </a:p>
      </dgm:t>
    </dgm:pt>
    <dgm:pt modelId="{A1651207-0A31-4067-AB01-52332C097C32}" type="parTrans" cxnId="{25D983B3-AAE9-49BE-AFE1-155E8DA9F9C4}">
      <dgm:prSet/>
      <dgm:spPr/>
      <dgm:t>
        <a:bodyPr rtlCol="0"/>
        <a:lstStyle/>
        <a:p>
          <a:pPr rtl="0"/>
          <a:endParaRPr lang="en-US"/>
        </a:p>
      </dgm:t>
    </dgm:pt>
    <dgm:pt modelId="{D00120D0-F621-4B35-A01C-43C67525DDBA}">
      <dgm:prSet phldrT="[Text]"/>
      <dgm:spPr/>
      <dgm:t>
        <a:bodyPr rtlCol="0"/>
        <a:lstStyle/>
        <a:p>
          <a:pPr rtl="0"/>
          <a:endParaRPr lang="sl-SI" noProof="0" dirty="0"/>
        </a:p>
      </dgm:t>
    </dgm:pt>
    <dgm:pt modelId="{D0F746C9-5595-4289-A910-777E622FFD71}" type="parTrans" cxnId="{111CCD83-2E7E-4BFF-9772-FA00A275E4E1}">
      <dgm:prSet/>
      <dgm:spPr/>
      <dgm:t>
        <a:bodyPr/>
        <a:lstStyle/>
        <a:p>
          <a:endParaRPr lang="sl-SI"/>
        </a:p>
      </dgm:t>
    </dgm:pt>
    <dgm:pt modelId="{9A817888-76D1-477C-AFEA-34A84ADDCC58}" type="sibTrans" cxnId="{111CCD83-2E7E-4BFF-9772-FA00A275E4E1}">
      <dgm:prSet/>
      <dgm:spPr/>
      <dgm:t>
        <a:bodyPr/>
        <a:lstStyle/>
        <a:p>
          <a:endParaRPr lang="sl-SI"/>
        </a:p>
      </dgm:t>
    </dgm:pt>
    <dgm:pt modelId="{403E395E-7D42-430B-9B3B-9E3C178093EC}">
      <dgm:prSet phldrT="[Text]"/>
      <dgm:spPr/>
      <dgm:t>
        <a:bodyPr rtlCol="0"/>
        <a:lstStyle/>
        <a:p>
          <a:pPr rtl="0"/>
          <a:endParaRPr lang="sl-SI" noProof="0" dirty="0"/>
        </a:p>
      </dgm:t>
    </dgm:pt>
    <dgm:pt modelId="{34DEA48D-C399-4F0E-9343-9590AB151199}" type="parTrans" cxnId="{CD95E893-A8D8-499D-857E-305C4795913A}">
      <dgm:prSet/>
      <dgm:spPr/>
      <dgm:t>
        <a:bodyPr/>
        <a:lstStyle/>
        <a:p>
          <a:endParaRPr lang="sl-SI"/>
        </a:p>
      </dgm:t>
    </dgm:pt>
    <dgm:pt modelId="{AD74E1BA-2E06-4B21-9621-9B4B9243E7D5}" type="sibTrans" cxnId="{CD95E893-A8D8-499D-857E-305C4795913A}">
      <dgm:prSet/>
      <dgm:spPr/>
      <dgm:t>
        <a:bodyPr/>
        <a:lstStyle/>
        <a:p>
          <a:endParaRPr lang="sl-SI"/>
        </a:p>
      </dgm:t>
    </dgm:pt>
    <dgm:pt modelId="{2BDA61DD-0B1B-4EFA-B982-DD56A80A0F11}" type="pres">
      <dgm:prSet presAssocID="{19EF1F50-9356-40ED-B690-45552EFB10D4}" presName="linear" presStyleCnt="0">
        <dgm:presLayoutVars>
          <dgm:animLvl val="lvl"/>
          <dgm:resizeHandles val="exact"/>
        </dgm:presLayoutVars>
      </dgm:prSet>
      <dgm:spPr/>
    </dgm:pt>
    <dgm:pt modelId="{26C779F2-EC33-4DC6-8641-7142A09A4701}" type="pres">
      <dgm:prSet presAssocID="{DD6FB3A1-42BB-4F44-9E00-990BE32DD88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5024891-B63E-4C05-BC69-6700AFBBEB1B}" type="pres">
      <dgm:prSet presAssocID="{DD6FB3A1-42BB-4F44-9E00-990BE32DD884}" presName="childText" presStyleLbl="revTx" presStyleIdx="0" presStyleCnt="3">
        <dgm:presLayoutVars>
          <dgm:bulletEnabled val="1"/>
        </dgm:presLayoutVars>
      </dgm:prSet>
      <dgm:spPr/>
    </dgm:pt>
    <dgm:pt modelId="{000476BB-445B-486F-A920-2DF4BFB38FF2}" type="pres">
      <dgm:prSet presAssocID="{2C2AAB90-893F-47D5-82A2-734059FB9D9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3146445-1712-4DA0-B8A1-A47FEB5E23B8}" type="pres">
      <dgm:prSet presAssocID="{2C2AAB90-893F-47D5-82A2-734059FB9D92}" presName="childText" presStyleLbl="revTx" presStyleIdx="1" presStyleCnt="3">
        <dgm:presLayoutVars>
          <dgm:bulletEnabled val="1"/>
        </dgm:presLayoutVars>
      </dgm:prSet>
      <dgm:spPr/>
    </dgm:pt>
    <dgm:pt modelId="{1D322FDB-295E-4D71-B19E-193DFB1C1ECE}" type="pres">
      <dgm:prSet presAssocID="{89B19AA5-DB66-4B56-ACC5-7DE96DE11184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30AF5DD1-D379-47D2-87A6-839B408FA3FD}" type="pres">
      <dgm:prSet presAssocID="{89B19AA5-DB66-4B56-ACC5-7DE96DE11184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CAE95263-20E5-4859-801E-95D5AB3FE6EF}" type="presOf" srcId="{19EF1F50-9356-40ED-B690-45552EFB10D4}" destId="{2BDA61DD-0B1B-4EFA-B982-DD56A80A0F11}" srcOrd="0" destOrd="0" presId="urn:microsoft.com/office/officeart/2005/8/layout/vList2"/>
    <dgm:cxn modelId="{77A63044-C477-4A21-B4F2-EEA4ACB4D0DE}" type="presOf" srcId="{DD6FB3A1-42BB-4F44-9E00-990BE32DD884}" destId="{26C779F2-EC33-4DC6-8641-7142A09A4701}" srcOrd="0" destOrd="0" presId="urn:microsoft.com/office/officeart/2005/8/layout/vList2"/>
    <dgm:cxn modelId="{DC234F64-EBE7-442A-99C7-7AC3CBAB8EAA}" srcId="{DD6FB3A1-42BB-4F44-9E00-990BE32DD884}" destId="{FD1D776F-3312-4C1C-B05A-6F3E23788566}" srcOrd="0" destOrd="0" parTransId="{68761261-F83C-4BBF-B20B-51C7D0224EF8}" sibTransId="{B5FCADFA-BEFF-4644-A3E0-4FB4850EC763}"/>
    <dgm:cxn modelId="{1D4DC148-15FA-4D48-A812-F300A00BBD8D}" type="presOf" srcId="{2C2AAB90-893F-47D5-82A2-734059FB9D92}" destId="{000476BB-445B-486F-A920-2DF4BFB38FF2}" srcOrd="0" destOrd="0" presId="urn:microsoft.com/office/officeart/2005/8/layout/vList2"/>
    <dgm:cxn modelId="{0C71116B-4410-429C-B93F-D627D43E6B3A}" type="presOf" srcId="{16D1A8B3-2078-42F7-AB83-DD1B3DA7983E}" destId="{30AF5DD1-D379-47D2-87A6-839B408FA3FD}" srcOrd="0" destOrd="0" presId="urn:microsoft.com/office/officeart/2005/8/layout/vList2"/>
    <dgm:cxn modelId="{6E35D17B-668F-48F2-B86F-CC76AEB39E12}" type="presOf" srcId="{D00120D0-F621-4B35-A01C-43C67525DDBA}" destId="{75024891-B63E-4C05-BC69-6700AFBBEB1B}" srcOrd="0" destOrd="1" presId="urn:microsoft.com/office/officeart/2005/8/layout/vList2"/>
    <dgm:cxn modelId="{D89A987C-9FB0-4C87-A97D-41B1F4FB9CE8}" srcId="{2C2AAB90-893F-47D5-82A2-734059FB9D92}" destId="{17FDBE89-FEA2-415A-905A-E06C7A3F1BB0}" srcOrd="0" destOrd="0" parTransId="{18158461-4055-4C65-872E-D21F94201B70}" sibTransId="{D1C968C3-DFEE-493F-8039-F1FFCB190604}"/>
    <dgm:cxn modelId="{111CCD83-2E7E-4BFF-9772-FA00A275E4E1}" srcId="{DD6FB3A1-42BB-4F44-9E00-990BE32DD884}" destId="{D00120D0-F621-4B35-A01C-43C67525DDBA}" srcOrd="1" destOrd="0" parTransId="{D0F746C9-5595-4289-A910-777E622FFD71}" sibTransId="{9A817888-76D1-477C-AFEA-34A84ADDCC58}"/>
    <dgm:cxn modelId="{8F5C0E86-1683-465C-B9D0-6092C5142B91}" srcId="{19EF1F50-9356-40ED-B690-45552EFB10D4}" destId="{89B19AA5-DB66-4B56-ACC5-7DE96DE11184}" srcOrd="2" destOrd="0" parTransId="{8DEC590E-5586-4EF1-9AF7-7D00E9AEA120}" sibTransId="{B2A2ADCB-A6A5-48E1-9040-1AB8E0F71EA0}"/>
    <dgm:cxn modelId="{CD95E893-A8D8-499D-857E-305C4795913A}" srcId="{2C2AAB90-893F-47D5-82A2-734059FB9D92}" destId="{403E395E-7D42-430B-9B3B-9E3C178093EC}" srcOrd="1" destOrd="0" parTransId="{34DEA48D-C399-4F0E-9343-9590AB151199}" sibTransId="{AD74E1BA-2E06-4B21-9621-9B4B9243E7D5}"/>
    <dgm:cxn modelId="{F76B999B-7205-4CEB-9944-D6638A873F63}" srcId="{19EF1F50-9356-40ED-B690-45552EFB10D4}" destId="{DD6FB3A1-42BB-4F44-9E00-990BE32DD884}" srcOrd="0" destOrd="0" parTransId="{81F03BFE-578B-439D-BD6E-BE460597E3DE}" sibTransId="{F350060D-D24C-49B7-945E-7B7A1EF4B4C6}"/>
    <dgm:cxn modelId="{B646DBAC-AA04-4328-827A-914A31A283CB}" type="presOf" srcId="{FD1D776F-3312-4C1C-B05A-6F3E23788566}" destId="{75024891-B63E-4C05-BC69-6700AFBBEB1B}" srcOrd="0" destOrd="0" presId="urn:microsoft.com/office/officeart/2005/8/layout/vList2"/>
    <dgm:cxn modelId="{C7DF26B1-9A22-4A53-8935-645B8179CC19}" type="presOf" srcId="{89B19AA5-DB66-4B56-ACC5-7DE96DE11184}" destId="{1D322FDB-295E-4D71-B19E-193DFB1C1ECE}" srcOrd="0" destOrd="0" presId="urn:microsoft.com/office/officeart/2005/8/layout/vList2"/>
    <dgm:cxn modelId="{631B70B3-5374-4903-AC2F-AA1D016A7B5A}" srcId="{19EF1F50-9356-40ED-B690-45552EFB10D4}" destId="{2C2AAB90-893F-47D5-82A2-734059FB9D92}" srcOrd="1" destOrd="0" parTransId="{6F684AA1-8FC8-474E-99EE-C00FF9641A37}" sibTransId="{257840C3-92B4-4EEF-80AF-B15F7C0E1B69}"/>
    <dgm:cxn modelId="{25D983B3-AAE9-49BE-AFE1-155E8DA9F9C4}" srcId="{89B19AA5-DB66-4B56-ACC5-7DE96DE11184}" destId="{16D1A8B3-2078-42F7-AB83-DD1B3DA7983E}" srcOrd="0" destOrd="0" parTransId="{A1651207-0A31-4067-AB01-52332C097C32}" sibTransId="{43314006-05E6-4378-A900-E879524200F7}"/>
    <dgm:cxn modelId="{E1B219B8-FCE9-4C57-B991-FD8BBAAFEEE6}" type="presOf" srcId="{403E395E-7D42-430B-9B3B-9E3C178093EC}" destId="{93146445-1712-4DA0-B8A1-A47FEB5E23B8}" srcOrd="0" destOrd="1" presId="urn:microsoft.com/office/officeart/2005/8/layout/vList2"/>
    <dgm:cxn modelId="{572D98FE-FFB9-422D-983B-09D12EF42E31}" type="presOf" srcId="{17FDBE89-FEA2-415A-905A-E06C7A3F1BB0}" destId="{93146445-1712-4DA0-B8A1-A47FEB5E23B8}" srcOrd="0" destOrd="0" presId="urn:microsoft.com/office/officeart/2005/8/layout/vList2"/>
    <dgm:cxn modelId="{098D3391-FAE1-4B0A-A559-77DC85583A22}" type="presParOf" srcId="{2BDA61DD-0B1B-4EFA-B982-DD56A80A0F11}" destId="{26C779F2-EC33-4DC6-8641-7142A09A4701}" srcOrd="0" destOrd="0" presId="urn:microsoft.com/office/officeart/2005/8/layout/vList2"/>
    <dgm:cxn modelId="{C6695637-ED30-4C24-AA11-6606202B9C37}" type="presParOf" srcId="{2BDA61DD-0B1B-4EFA-B982-DD56A80A0F11}" destId="{75024891-B63E-4C05-BC69-6700AFBBEB1B}" srcOrd="1" destOrd="0" presId="urn:microsoft.com/office/officeart/2005/8/layout/vList2"/>
    <dgm:cxn modelId="{EA7C2520-660A-4FC5-8DDD-BB1530410AAA}" type="presParOf" srcId="{2BDA61DD-0B1B-4EFA-B982-DD56A80A0F11}" destId="{000476BB-445B-486F-A920-2DF4BFB38FF2}" srcOrd="2" destOrd="0" presId="urn:microsoft.com/office/officeart/2005/8/layout/vList2"/>
    <dgm:cxn modelId="{44C361C1-31A9-4489-89DF-4E63B98C2BD4}" type="presParOf" srcId="{2BDA61DD-0B1B-4EFA-B982-DD56A80A0F11}" destId="{93146445-1712-4DA0-B8A1-A47FEB5E23B8}" srcOrd="3" destOrd="0" presId="urn:microsoft.com/office/officeart/2005/8/layout/vList2"/>
    <dgm:cxn modelId="{47AB4830-6650-4898-A131-C75BBDF0BA2A}" type="presParOf" srcId="{2BDA61DD-0B1B-4EFA-B982-DD56A80A0F11}" destId="{1D322FDB-295E-4D71-B19E-193DFB1C1ECE}" srcOrd="4" destOrd="0" presId="urn:microsoft.com/office/officeart/2005/8/layout/vList2"/>
    <dgm:cxn modelId="{F007E5BD-9320-4FB6-8732-FBFD0177DEB1}" type="presParOf" srcId="{2BDA61DD-0B1B-4EFA-B982-DD56A80A0F11}" destId="{30AF5DD1-D379-47D2-87A6-839B408FA3FD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779F2-EC33-4DC6-8641-7142A09A4701}">
      <dsp:nvSpPr>
        <dsp:cNvPr id="0" name=""/>
        <dsp:cNvSpPr/>
      </dsp:nvSpPr>
      <dsp:spPr>
        <a:xfrm>
          <a:off x="0" y="35789"/>
          <a:ext cx="5084145" cy="654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rtlCol="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600" kern="1200" noProof="0" dirty="0"/>
            <a:t>SIMFONIJA</a:t>
          </a:r>
        </a:p>
      </dsp:txBody>
      <dsp:txXfrm>
        <a:off x="31927" y="67716"/>
        <a:ext cx="5020291" cy="590176"/>
      </dsp:txXfrm>
    </dsp:sp>
    <dsp:sp modelId="{75024891-B63E-4C05-BC69-6700AFBBEB1B}">
      <dsp:nvSpPr>
        <dsp:cNvPr id="0" name=""/>
        <dsp:cNvSpPr/>
      </dsp:nvSpPr>
      <dsp:spPr>
        <a:xfrm>
          <a:off x="0" y="689819"/>
          <a:ext cx="5084145" cy="753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422" tIns="33020" rIns="184912" bIns="33020" numCol="1" spcCol="1270" rtlCol="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sl-SI" sz="2000" kern="1200" noProof="0" dirty="0"/>
            <a:t>je sonata za simfonični orkester.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sl-SI" sz="2000" kern="1200" noProof="0" dirty="0"/>
        </a:p>
      </dsp:txBody>
      <dsp:txXfrm>
        <a:off x="0" y="689819"/>
        <a:ext cx="5084145" cy="753480"/>
      </dsp:txXfrm>
    </dsp:sp>
    <dsp:sp modelId="{000476BB-445B-486F-A920-2DF4BFB38FF2}">
      <dsp:nvSpPr>
        <dsp:cNvPr id="0" name=""/>
        <dsp:cNvSpPr/>
      </dsp:nvSpPr>
      <dsp:spPr>
        <a:xfrm>
          <a:off x="0" y="1443299"/>
          <a:ext cx="5084145" cy="654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rtlCol="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600" kern="1200" noProof="0" dirty="0"/>
            <a:t>KONCERT</a:t>
          </a:r>
        </a:p>
      </dsp:txBody>
      <dsp:txXfrm>
        <a:off x="31927" y="1475226"/>
        <a:ext cx="5020291" cy="590176"/>
      </dsp:txXfrm>
    </dsp:sp>
    <dsp:sp modelId="{93146445-1712-4DA0-B8A1-A47FEB5E23B8}">
      <dsp:nvSpPr>
        <dsp:cNvPr id="0" name=""/>
        <dsp:cNvSpPr/>
      </dsp:nvSpPr>
      <dsp:spPr>
        <a:xfrm>
          <a:off x="0" y="2097330"/>
          <a:ext cx="5084145" cy="1049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422" tIns="33020" rIns="184912" bIns="33020" numCol="1" spcCol="1270" rtlCol="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sl-SI" sz="2000" kern="1200" noProof="0" dirty="0"/>
            <a:t>je sonata za </a:t>
          </a:r>
          <a:r>
            <a:rPr lang="sl-SI" sz="2000" kern="1200" noProof="0" dirty="0" err="1"/>
            <a:t>inštrumetnalnega</a:t>
          </a:r>
          <a:r>
            <a:rPr lang="sl-SI" sz="2000" kern="1200" noProof="0" dirty="0"/>
            <a:t> solista in orkester.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sl-SI" sz="2000" kern="1200" noProof="0" dirty="0"/>
        </a:p>
      </dsp:txBody>
      <dsp:txXfrm>
        <a:off x="0" y="2097330"/>
        <a:ext cx="5084145" cy="1049490"/>
      </dsp:txXfrm>
    </dsp:sp>
    <dsp:sp modelId="{1D322FDB-295E-4D71-B19E-193DFB1C1ECE}">
      <dsp:nvSpPr>
        <dsp:cNvPr id="0" name=""/>
        <dsp:cNvSpPr/>
      </dsp:nvSpPr>
      <dsp:spPr>
        <a:xfrm>
          <a:off x="0" y="3146820"/>
          <a:ext cx="5084145" cy="6540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rtlCol="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600" kern="1200" noProof="0" dirty="0"/>
            <a:t>GODALNI KVARTET</a:t>
          </a:r>
        </a:p>
      </dsp:txBody>
      <dsp:txXfrm>
        <a:off x="31927" y="3178747"/>
        <a:ext cx="5020291" cy="590176"/>
      </dsp:txXfrm>
    </dsp:sp>
    <dsp:sp modelId="{30AF5DD1-D379-47D2-87A6-839B408FA3FD}">
      <dsp:nvSpPr>
        <dsp:cNvPr id="0" name=""/>
        <dsp:cNvSpPr/>
      </dsp:nvSpPr>
      <dsp:spPr>
        <a:xfrm>
          <a:off x="0" y="3800850"/>
          <a:ext cx="5084145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422" tIns="33020" rIns="184912" bIns="33020" numCol="1" spcCol="1270" rtlCol="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sl-SI" sz="2000" kern="1200" noProof="0" dirty="0"/>
            <a:t>je sonata za zasedbo godalni kvartet.</a:t>
          </a:r>
        </a:p>
      </dsp:txBody>
      <dsp:txXfrm>
        <a:off x="0" y="3800850"/>
        <a:ext cx="5084145" cy="4305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za glav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sl-SI" dirty="0"/>
          </a:p>
        </p:txBody>
      </p:sp>
      <p:sp>
        <p:nvSpPr>
          <p:cNvPr id="3" name="Označba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FB94A2C-BC97-4330-BA1C-65F0C8417CF3}" type="datetime1">
              <a:rPr lang="sl-SI" smtClean="0"/>
              <a:t>4. 11. 2020</a:t>
            </a:fld>
            <a:endParaRPr lang="sl-SI" dirty="0"/>
          </a:p>
        </p:txBody>
      </p:sp>
      <p:sp>
        <p:nvSpPr>
          <p:cNvPr id="4" name="Označba mesta za nogo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sl-SI" dirty="0"/>
          </a:p>
        </p:txBody>
      </p:sp>
      <p:sp>
        <p:nvSpPr>
          <p:cNvPr id="5" name="Označba mesta za številko diapoz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4AF2C6B-0C1B-4F88-BCBA-898BA50DE788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1093022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za glav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sl-SI" noProof="0" dirty="0"/>
          </a:p>
        </p:txBody>
      </p:sp>
      <p:sp>
        <p:nvSpPr>
          <p:cNvPr id="3" name="Označba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FAC1243-B224-4B58-8FF0-3CCC130AEB11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4" name="Označba mesta za sliko diapoz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sl-SI" noProof="0" dirty="0"/>
          </a:p>
        </p:txBody>
      </p:sp>
      <p:sp>
        <p:nvSpPr>
          <p:cNvPr id="5" name="Označba mesta za opomb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sl-SI" noProof="0" dirty="0"/>
              <a:t>Uredite sloge besedila matrice</a:t>
            </a:r>
          </a:p>
          <a:p>
            <a:pPr lvl="1" rtl="0"/>
            <a:r>
              <a:rPr lang="sl-SI" noProof="0" dirty="0"/>
              <a:t>Druga raven</a:t>
            </a:r>
          </a:p>
          <a:p>
            <a:pPr lvl="2" rtl="0"/>
            <a:r>
              <a:rPr lang="sl-SI" noProof="0" dirty="0"/>
              <a:t>Tretja raven</a:t>
            </a:r>
          </a:p>
          <a:p>
            <a:pPr lvl="3" rtl="0"/>
            <a:r>
              <a:rPr lang="sl-SI" noProof="0" dirty="0"/>
              <a:t>Četrta raven</a:t>
            </a:r>
          </a:p>
          <a:p>
            <a:pPr lvl="4" rtl="0"/>
            <a:r>
              <a:rPr lang="sl-SI" noProof="0" dirty="0"/>
              <a:t>Peta raven</a:t>
            </a:r>
          </a:p>
        </p:txBody>
      </p:sp>
      <p:sp>
        <p:nvSpPr>
          <p:cNvPr id="6" name="Označba mesta za nogo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sl-SI" noProof="0" dirty="0"/>
          </a:p>
        </p:txBody>
      </p:sp>
      <p:sp>
        <p:nvSpPr>
          <p:cNvPr id="7" name="Označba mesta za številko diapoz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F8E53BB-F993-49A1-9E37-CA3E5BE0709B}" type="slidenum">
              <a:rPr lang="sl-SI" noProof="0" smtClean="0"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609872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F8E53BB-F993-49A1-9E37-CA3E5BE0709B}" type="slidenum">
              <a:rPr lang="sl-SI" smtClean="0"/>
              <a:t>1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05355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F8E53BB-F993-49A1-9E37-CA3E5BE0709B}" type="slidenum">
              <a:rPr lang="sl-SI" smtClean="0"/>
              <a:t>2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47076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3F8E53BB-F993-49A1-9E37-CA3E5BE0709B}" type="slidenum">
              <a:rPr lang="sl-SI" smtClean="0"/>
              <a:t>9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68156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avokotnik 11"/>
          <p:cNvSpPr/>
          <p:nvPr/>
        </p:nvSpPr>
        <p:spPr>
          <a:xfrm>
            <a:off x="0" y="0"/>
            <a:ext cx="12188825" cy="4449836"/>
          </a:xfrm>
          <a:custGeom>
            <a:avLst/>
            <a:gdLst>
              <a:gd name="connsiteX0" fmla="*/ 0 w 12188825"/>
              <a:gd name="connsiteY0" fmla="*/ 0 h 5545334"/>
              <a:gd name="connsiteX1" fmla="*/ 12188825 w 12188825"/>
              <a:gd name="connsiteY1" fmla="*/ 0 h 5545334"/>
              <a:gd name="connsiteX2" fmla="*/ 12188825 w 12188825"/>
              <a:gd name="connsiteY2" fmla="*/ 4181566 h 5545334"/>
              <a:gd name="connsiteX3" fmla="*/ 6105607 w 12188825"/>
              <a:gd name="connsiteY3" fmla="*/ 4449836 h 5545334"/>
              <a:gd name="connsiteX4" fmla="*/ 1 w 12188825"/>
              <a:gd name="connsiteY4" fmla="*/ 4179342 h 5545334"/>
              <a:gd name="connsiteX5" fmla="*/ 1 w 12188825"/>
              <a:gd name="connsiteY5" fmla="*/ 5545334 h 5545334"/>
              <a:gd name="connsiteX6" fmla="*/ 0 w 12188825"/>
              <a:gd name="connsiteY6" fmla="*/ 0 h 5545334"/>
              <a:gd name="connsiteX0" fmla="*/ 0 w 12188825"/>
              <a:gd name="connsiteY0" fmla="*/ 0 h 4449836"/>
              <a:gd name="connsiteX1" fmla="*/ 12188825 w 12188825"/>
              <a:gd name="connsiteY1" fmla="*/ 0 h 4449836"/>
              <a:gd name="connsiteX2" fmla="*/ 12188825 w 12188825"/>
              <a:gd name="connsiteY2" fmla="*/ 4181566 h 4449836"/>
              <a:gd name="connsiteX3" fmla="*/ 6105607 w 12188825"/>
              <a:gd name="connsiteY3" fmla="*/ 4449836 h 4449836"/>
              <a:gd name="connsiteX4" fmla="*/ 1 w 12188825"/>
              <a:gd name="connsiteY4" fmla="*/ 4179342 h 4449836"/>
              <a:gd name="connsiteX5" fmla="*/ 0 w 12188825"/>
              <a:gd name="connsiteY5" fmla="*/ 0 h 4449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5" h="4449836">
                <a:moveTo>
                  <a:pt x="0" y="0"/>
                </a:moveTo>
                <a:lnTo>
                  <a:pt x="12188825" y="0"/>
                </a:lnTo>
                <a:lnTo>
                  <a:pt x="12188825" y="4181566"/>
                </a:lnTo>
                <a:cubicBezTo>
                  <a:pt x="10420785" y="4351787"/>
                  <a:pt x="8336850" y="4449836"/>
                  <a:pt x="6105607" y="4449836"/>
                </a:cubicBezTo>
                <a:cubicBezTo>
                  <a:pt x="3864934" y="4449836"/>
                  <a:pt x="1772815" y="4350957"/>
                  <a:pt x="1" y="4179342"/>
                </a:cubicBezTo>
                <a:cubicBezTo>
                  <a:pt x="1" y="2786228"/>
                  <a:pt x="0" y="1393114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7" name="Pravokotnik 12"/>
          <p:cNvSpPr/>
          <p:nvPr/>
        </p:nvSpPr>
        <p:spPr>
          <a:xfrm flipV="1">
            <a:off x="1" y="4179342"/>
            <a:ext cx="12188824" cy="1785092"/>
          </a:xfrm>
          <a:custGeom>
            <a:avLst/>
            <a:gdLst/>
            <a:ahLst/>
            <a:cxnLst/>
            <a:rect l="l" t="t" r="r" b="b"/>
            <a:pathLst>
              <a:path w="12188824" h="1785092">
                <a:moveTo>
                  <a:pt x="0" y="0"/>
                </a:moveTo>
                <a:lnTo>
                  <a:pt x="12188824" y="0"/>
                </a:lnTo>
                <a:lnTo>
                  <a:pt x="12188824" y="1782868"/>
                </a:lnTo>
                <a:cubicBezTo>
                  <a:pt x="10420784" y="1612647"/>
                  <a:pt x="8336849" y="1514598"/>
                  <a:pt x="6105606" y="1514598"/>
                </a:cubicBezTo>
                <a:cubicBezTo>
                  <a:pt x="3864933" y="1514598"/>
                  <a:pt x="1772814" y="1613477"/>
                  <a:pt x="0" y="178509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8" name="Pravokotnik 16"/>
          <p:cNvSpPr/>
          <p:nvPr/>
        </p:nvSpPr>
        <p:spPr>
          <a:xfrm flipV="1">
            <a:off x="0" y="4232668"/>
            <a:ext cx="12188825" cy="2625332"/>
          </a:xfrm>
          <a:custGeom>
            <a:avLst/>
            <a:gdLst/>
            <a:ahLst/>
            <a:cxnLst/>
            <a:rect l="l" t="t" r="r" b="b"/>
            <a:pathLst>
              <a:path w="12188825" h="2625332">
                <a:moveTo>
                  <a:pt x="12188819" y="2625332"/>
                </a:moveTo>
                <a:lnTo>
                  <a:pt x="12188819" y="1143000"/>
                </a:lnTo>
                <a:lnTo>
                  <a:pt x="12188819" y="1066800"/>
                </a:lnTo>
                <a:lnTo>
                  <a:pt x="12188825" y="1066800"/>
                </a:lnTo>
                <a:lnTo>
                  <a:pt x="12188825" y="0"/>
                </a:lnTo>
                <a:lnTo>
                  <a:pt x="1" y="0"/>
                </a:lnTo>
                <a:lnTo>
                  <a:pt x="1" y="762000"/>
                </a:lnTo>
                <a:lnTo>
                  <a:pt x="1" y="893566"/>
                </a:lnTo>
                <a:lnTo>
                  <a:pt x="0" y="893566"/>
                </a:lnTo>
                <a:lnTo>
                  <a:pt x="0" y="2417303"/>
                </a:lnTo>
                <a:cubicBezTo>
                  <a:pt x="1730673" y="2256633"/>
                  <a:pt x="3842817" y="2181652"/>
                  <a:pt x="6121030" y="2221419"/>
                </a:cubicBezTo>
                <a:cubicBezTo>
                  <a:pt x="8380478" y="2260858"/>
                  <a:pt x="10472741" y="2407392"/>
                  <a:pt x="12188819" y="2625332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2413" y="1371600"/>
            <a:ext cx="9144000" cy="2743200"/>
          </a:xfrm>
        </p:spPr>
        <p:txBody>
          <a:bodyPr rtlCol="0">
            <a:noAutofit/>
          </a:bodyPr>
          <a:lstStyle>
            <a:lvl1pPr>
              <a:lnSpc>
                <a:spcPct val="85000"/>
              </a:lnSpc>
              <a:defRPr sz="6600"/>
            </a:lvl1pPr>
          </a:lstStyle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5" name="Označba mesta za besedilo 4"/>
          <p:cNvSpPr>
            <a:spLocks noGrp="1"/>
          </p:cNvSpPr>
          <p:nvPr>
            <p:ph type="body" sz="quarter" idx="10"/>
          </p:nvPr>
        </p:nvSpPr>
        <p:spPr>
          <a:xfrm>
            <a:off x="1499616" y="4800600"/>
            <a:ext cx="7333488" cy="1371600"/>
          </a:xfrm>
        </p:spPr>
        <p:txBody>
          <a:bodyPr rtlCol="0"/>
          <a:lstStyle>
            <a:lvl1pPr marL="0" indent="0">
              <a:spcBef>
                <a:spcPts val="0"/>
              </a:spcBef>
              <a:buFontTx/>
              <a:buNone/>
              <a:defRPr/>
            </a:lvl1pPr>
            <a:lvl2pPr marL="279082" indent="0">
              <a:buNone/>
              <a:defRPr/>
            </a:lvl2pPr>
          </a:lstStyle>
          <a:p>
            <a:pPr lvl="0" rtl="0"/>
            <a:r>
              <a:rPr lang="sl-SI" noProof="0"/>
              <a:t>Kliknite za urejanje slogov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74110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3" name="Označba mesta za vsebino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1pPr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 baseline="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  <a:p>
            <a:pPr lvl="1" rtl="0"/>
            <a:r>
              <a:rPr lang="sl-SI" noProof="0"/>
              <a:t>Druga raven</a:t>
            </a:r>
          </a:p>
          <a:p>
            <a:pPr lvl="2" rtl="0"/>
            <a:r>
              <a:rPr lang="sl-SI" noProof="0"/>
              <a:t>Tretja raven</a:t>
            </a:r>
          </a:p>
          <a:p>
            <a:pPr lvl="3" rtl="0"/>
            <a:r>
              <a:rPr lang="sl-SI" noProof="0"/>
              <a:t>Četrta raven</a:t>
            </a:r>
          </a:p>
          <a:p>
            <a:pPr lvl="4" rtl="0"/>
            <a:r>
              <a:rPr lang="sl-SI" noProof="0"/>
              <a:t>Peta raven</a:t>
            </a:r>
            <a:endParaRPr lang="sl-SI" noProof="0" dirty="0"/>
          </a:p>
        </p:txBody>
      </p:sp>
      <p:sp>
        <p:nvSpPr>
          <p:cNvPr id="5" name="Označba mesta za nogo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4" name="Označba mesta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3BD7C49-FCA0-475F-86A7-EEBC9186A1D1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6" name="Označba mesta za številko diapoz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382E9EE-A870-438B-947A-FF671DFAFC96}" type="slidenum">
              <a:rPr lang="sl-SI" noProof="0" smtClean="0"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224562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slovni diapozitiv s fotografi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avokotnik 11"/>
          <p:cNvSpPr/>
          <p:nvPr/>
        </p:nvSpPr>
        <p:spPr>
          <a:xfrm flipH="1">
            <a:off x="0" y="0"/>
            <a:ext cx="12188825" cy="3245754"/>
          </a:xfrm>
          <a:custGeom>
            <a:avLst/>
            <a:gdLst/>
            <a:ahLst/>
            <a:cxnLst/>
            <a:rect l="l" t="t" r="r" b="b"/>
            <a:pathLst>
              <a:path w="12188825" h="3245754">
                <a:moveTo>
                  <a:pt x="12188825" y="0"/>
                </a:moveTo>
                <a:lnTo>
                  <a:pt x="0" y="0"/>
                </a:lnTo>
                <a:lnTo>
                  <a:pt x="1" y="2975260"/>
                </a:lnTo>
                <a:cubicBezTo>
                  <a:pt x="1772815" y="3146875"/>
                  <a:pt x="3864934" y="3245754"/>
                  <a:pt x="6105607" y="3245754"/>
                </a:cubicBezTo>
                <a:cubicBezTo>
                  <a:pt x="8336850" y="3245754"/>
                  <a:pt x="10420785" y="3147705"/>
                  <a:pt x="12188825" y="2977484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7" name="Pravokotnik 12"/>
          <p:cNvSpPr/>
          <p:nvPr/>
        </p:nvSpPr>
        <p:spPr>
          <a:xfrm flipH="1" flipV="1">
            <a:off x="0" y="2975260"/>
            <a:ext cx="12188824" cy="1785092"/>
          </a:xfrm>
          <a:custGeom>
            <a:avLst/>
            <a:gdLst/>
            <a:ahLst/>
            <a:cxnLst/>
            <a:rect l="l" t="t" r="r" b="b"/>
            <a:pathLst>
              <a:path w="12188824" h="1785092">
                <a:moveTo>
                  <a:pt x="0" y="0"/>
                </a:moveTo>
                <a:lnTo>
                  <a:pt x="12188824" y="0"/>
                </a:lnTo>
                <a:lnTo>
                  <a:pt x="12188824" y="1782868"/>
                </a:lnTo>
                <a:cubicBezTo>
                  <a:pt x="10420784" y="1612647"/>
                  <a:pt x="8336849" y="1514598"/>
                  <a:pt x="6105606" y="1514598"/>
                </a:cubicBezTo>
                <a:cubicBezTo>
                  <a:pt x="3864933" y="1514598"/>
                  <a:pt x="1772814" y="1613477"/>
                  <a:pt x="0" y="1785092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8" name="Pravokotnik 16"/>
          <p:cNvSpPr/>
          <p:nvPr/>
        </p:nvSpPr>
        <p:spPr>
          <a:xfrm flipH="1" flipV="1">
            <a:off x="0" y="3028586"/>
            <a:ext cx="12188825" cy="3829414"/>
          </a:xfrm>
          <a:custGeom>
            <a:avLst/>
            <a:gdLst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25 w 12188825"/>
              <a:gd name="connsiteY11" fmla="*/ 1600200 h 3829414"/>
              <a:gd name="connsiteX12" fmla="*/ 12188825 w 12188825"/>
              <a:gd name="connsiteY12" fmla="*/ 2270882 h 3829414"/>
              <a:gd name="connsiteX13" fmla="*/ 12188819 w 12188825"/>
              <a:gd name="connsiteY13" fmla="*/ 2270882 h 3829414"/>
              <a:gd name="connsiteX14" fmla="*/ 12188819 w 12188825"/>
              <a:gd name="connsiteY14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25 w 12188825"/>
              <a:gd name="connsiteY11" fmla="*/ 1600200 h 3829414"/>
              <a:gd name="connsiteX12" fmla="*/ 12188825 w 12188825"/>
              <a:gd name="connsiteY12" fmla="*/ 2270882 h 3829414"/>
              <a:gd name="connsiteX13" fmla="*/ 12188819 w 12188825"/>
              <a:gd name="connsiteY13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25 w 12188825"/>
              <a:gd name="connsiteY11" fmla="*/ 1600200 h 3829414"/>
              <a:gd name="connsiteX12" fmla="*/ 12188819 w 12188825"/>
              <a:gd name="connsiteY12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25 w 12188825"/>
              <a:gd name="connsiteY10" fmla="*/ 1204082 h 3829414"/>
              <a:gd name="connsiteX11" fmla="*/ 12188819 w 12188825"/>
              <a:gd name="connsiteY11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1204082 h 3829414"/>
              <a:gd name="connsiteX8" fmla="*/ 1 w 12188825"/>
              <a:gd name="connsiteY8" fmla="*/ 0 h 3829414"/>
              <a:gd name="connsiteX9" fmla="*/ 12188825 w 12188825"/>
              <a:gd name="connsiteY9" fmla="*/ 0 h 3829414"/>
              <a:gd name="connsiteX10" fmla="*/ 12188819 w 12188825"/>
              <a:gd name="connsiteY10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1600200 h 3829414"/>
              <a:gd name="connsiteX7" fmla="*/ 1 w 12188825"/>
              <a:gd name="connsiteY7" fmla="*/ 0 h 3829414"/>
              <a:gd name="connsiteX8" fmla="*/ 12188825 w 12188825"/>
              <a:gd name="connsiteY8" fmla="*/ 0 h 3829414"/>
              <a:gd name="connsiteX9" fmla="*/ 12188819 w 12188825"/>
              <a:gd name="connsiteY9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1966082 h 3829414"/>
              <a:gd name="connsiteX6" fmla="*/ 1 w 12188825"/>
              <a:gd name="connsiteY6" fmla="*/ 0 h 3829414"/>
              <a:gd name="connsiteX7" fmla="*/ 12188825 w 12188825"/>
              <a:gd name="connsiteY7" fmla="*/ 0 h 3829414"/>
              <a:gd name="connsiteX8" fmla="*/ 12188819 w 12188825"/>
              <a:gd name="connsiteY8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2097648 h 3829414"/>
              <a:gd name="connsiteX5" fmla="*/ 1 w 12188825"/>
              <a:gd name="connsiteY5" fmla="*/ 0 h 3829414"/>
              <a:gd name="connsiteX6" fmla="*/ 12188825 w 12188825"/>
              <a:gd name="connsiteY6" fmla="*/ 0 h 3829414"/>
              <a:gd name="connsiteX7" fmla="*/ 12188819 w 12188825"/>
              <a:gd name="connsiteY7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0 w 12188825"/>
              <a:gd name="connsiteY3" fmla="*/ 2097648 h 3829414"/>
              <a:gd name="connsiteX4" fmla="*/ 1 w 12188825"/>
              <a:gd name="connsiteY4" fmla="*/ 0 h 3829414"/>
              <a:gd name="connsiteX5" fmla="*/ 12188825 w 12188825"/>
              <a:gd name="connsiteY5" fmla="*/ 0 h 3829414"/>
              <a:gd name="connsiteX6" fmla="*/ 12188819 w 12188825"/>
              <a:gd name="connsiteY6" fmla="*/ 3829414 h 3829414"/>
              <a:gd name="connsiteX0" fmla="*/ 12188819 w 12188825"/>
              <a:gd name="connsiteY0" fmla="*/ 3829414 h 3829414"/>
              <a:gd name="connsiteX1" fmla="*/ 6121030 w 12188825"/>
              <a:gd name="connsiteY1" fmla="*/ 3425501 h 3829414"/>
              <a:gd name="connsiteX2" fmla="*/ 0 w 12188825"/>
              <a:gd name="connsiteY2" fmla="*/ 3621385 h 3829414"/>
              <a:gd name="connsiteX3" fmla="*/ 1 w 12188825"/>
              <a:gd name="connsiteY3" fmla="*/ 0 h 3829414"/>
              <a:gd name="connsiteX4" fmla="*/ 12188825 w 12188825"/>
              <a:gd name="connsiteY4" fmla="*/ 0 h 3829414"/>
              <a:gd name="connsiteX5" fmla="*/ 12188819 w 12188825"/>
              <a:gd name="connsiteY5" fmla="*/ 3829414 h 3829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5" h="3829414">
                <a:moveTo>
                  <a:pt x="12188819" y="3829414"/>
                </a:moveTo>
                <a:cubicBezTo>
                  <a:pt x="10472741" y="3611474"/>
                  <a:pt x="8380478" y="3464940"/>
                  <a:pt x="6121030" y="3425501"/>
                </a:cubicBezTo>
                <a:cubicBezTo>
                  <a:pt x="3842817" y="3385734"/>
                  <a:pt x="1730673" y="3460715"/>
                  <a:pt x="0" y="3621385"/>
                </a:cubicBezTo>
                <a:cubicBezTo>
                  <a:pt x="0" y="2414257"/>
                  <a:pt x="1" y="1207128"/>
                  <a:pt x="1" y="0"/>
                </a:cubicBezTo>
                <a:lnTo>
                  <a:pt x="12188825" y="0"/>
                </a:lnTo>
                <a:cubicBezTo>
                  <a:pt x="12188823" y="1276471"/>
                  <a:pt x="12188821" y="2552943"/>
                  <a:pt x="12188819" y="3829414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2413" y="3505200"/>
            <a:ext cx="9144000" cy="1908446"/>
          </a:xfrm>
        </p:spPr>
        <p:txBody>
          <a:bodyPr rtlCol="0">
            <a:noAutofit/>
          </a:bodyPr>
          <a:lstStyle>
            <a:lvl1pPr>
              <a:lnSpc>
                <a:spcPct val="85000"/>
              </a:lnSpc>
              <a:defRPr sz="6600"/>
            </a:lvl1pPr>
          </a:lstStyle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17" name="Označba mesta za sliko 16" descr="Prazna označba mesta za dodajanje slike. Kliknite označbo mesta in izberite sliko, ki jo želite dodati.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88825" cy="3141318"/>
          </a:xfrm>
          <a:custGeom>
            <a:avLst/>
            <a:gdLst>
              <a:gd name="connsiteX0" fmla="*/ 0 w 12188825"/>
              <a:gd name="connsiteY0" fmla="*/ 0 h 3867150"/>
              <a:gd name="connsiteX1" fmla="*/ 12188825 w 12188825"/>
              <a:gd name="connsiteY1" fmla="*/ 0 h 3867150"/>
              <a:gd name="connsiteX2" fmla="*/ 12188825 w 12188825"/>
              <a:gd name="connsiteY2" fmla="*/ 3867150 h 3867150"/>
              <a:gd name="connsiteX3" fmla="*/ 12188824 w 12188825"/>
              <a:gd name="connsiteY3" fmla="*/ 2819066 h 3867150"/>
              <a:gd name="connsiteX4" fmla="*/ 6324758 w 12188825"/>
              <a:gd name="connsiteY4" fmla="*/ 3141318 h 3867150"/>
              <a:gd name="connsiteX5" fmla="*/ 0 w 12188825"/>
              <a:gd name="connsiteY5" fmla="*/ 2907554 h 3867150"/>
              <a:gd name="connsiteX6" fmla="*/ 0 w 12188825"/>
              <a:gd name="connsiteY6" fmla="*/ 0 h 3867150"/>
              <a:gd name="connsiteX0" fmla="*/ 0 w 12188825"/>
              <a:gd name="connsiteY0" fmla="*/ 0 h 3141318"/>
              <a:gd name="connsiteX1" fmla="*/ 12188825 w 12188825"/>
              <a:gd name="connsiteY1" fmla="*/ 0 h 3141318"/>
              <a:gd name="connsiteX2" fmla="*/ 12188824 w 12188825"/>
              <a:gd name="connsiteY2" fmla="*/ 2819066 h 3141318"/>
              <a:gd name="connsiteX3" fmla="*/ 6324758 w 12188825"/>
              <a:gd name="connsiteY3" fmla="*/ 3141318 h 3141318"/>
              <a:gd name="connsiteX4" fmla="*/ 0 w 12188825"/>
              <a:gd name="connsiteY4" fmla="*/ 2907554 h 3141318"/>
              <a:gd name="connsiteX5" fmla="*/ 0 w 12188825"/>
              <a:gd name="connsiteY5" fmla="*/ 0 h 3141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5" h="3141318">
                <a:moveTo>
                  <a:pt x="0" y="0"/>
                </a:moveTo>
                <a:lnTo>
                  <a:pt x="12188825" y="0"/>
                </a:lnTo>
                <a:cubicBezTo>
                  <a:pt x="12188825" y="939689"/>
                  <a:pt x="12188824" y="1879377"/>
                  <a:pt x="12188824" y="2819066"/>
                </a:cubicBezTo>
                <a:cubicBezTo>
                  <a:pt x="10416010" y="2990681"/>
                  <a:pt x="8565431" y="3141318"/>
                  <a:pt x="6324758" y="3141318"/>
                </a:cubicBezTo>
                <a:cubicBezTo>
                  <a:pt x="4093515" y="3141318"/>
                  <a:pt x="1768040" y="3077775"/>
                  <a:pt x="0" y="2907554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 tIns="457200"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sl-SI" noProof="0"/>
              <a:t>Kliknite ikono, če želite dodati sliko</a:t>
            </a:r>
            <a:endParaRPr lang="sl-SI" noProof="0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1501775" y="5562600"/>
            <a:ext cx="7335837" cy="8382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sl-SI" noProof="0" dirty="0"/>
              <a:t>Urejanje sloga podnaslova matrice</a:t>
            </a:r>
          </a:p>
        </p:txBody>
      </p:sp>
    </p:spTree>
    <p:extLst>
      <p:ext uri="{BB962C8B-B14F-4D97-AF65-F5344CB8AC3E}">
        <p14:creationId xmlns:p14="http://schemas.microsoft.com/office/powerpoint/2010/main" val="223617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Glava odseka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kotnik 12"/>
          <p:cNvSpPr/>
          <p:nvPr userDrawn="1"/>
        </p:nvSpPr>
        <p:spPr>
          <a:xfrm flipH="1">
            <a:off x="2" y="789993"/>
            <a:ext cx="12188825" cy="5080598"/>
          </a:xfrm>
          <a:custGeom>
            <a:avLst/>
            <a:gdLst/>
            <a:ahLst/>
            <a:cxnLst/>
            <a:rect l="l" t="t" r="r" b="b"/>
            <a:pathLst>
              <a:path w="12188825" h="5080598">
                <a:moveTo>
                  <a:pt x="12188824" y="0"/>
                </a:moveTo>
                <a:cubicBezTo>
                  <a:pt x="10416010" y="171615"/>
                  <a:pt x="8323891" y="270494"/>
                  <a:pt x="6083218" y="270494"/>
                </a:cubicBezTo>
                <a:cubicBezTo>
                  <a:pt x="3851975" y="270494"/>
                  <a:pt x="1768040" y="172445"/>
                  <a:pt x="0" y="2224"/>
                </a:cubicBezTo>
                <a:lnTo>
                  <a:pt x="0" y="1496008"/>
                </a:lnTo>
                <a:lnTo>
                  <a:pt x="0" y="1785092"/>
                </a:lnTo>
                <a:lnTo>
                  <a:pt x="0" y="3295506"/>
                </a:lnTo>
                <a:lnTo>
                  <a:pt x="0" y="3553408"/>
                </a:lnTo>
                <a:lnTo>
                  <a:pt x="0" y="5080598"/>
                </a:lnTo>
                <a:cubicBezTo>
                  <a:pt x="1772814" y="4908983"/>
                  <a:pt x="3864933" y="4810104"/>
                  <a:pt x="6105606" y="4810104"/>
                </a:cubicBezTo>
                <a:cubicBezTo>
                  <a:pt x="8336849" y="4810104"/>
                  <a:pt x="10420784" y="4908153"/>
                  <a:pt x="12188824" y="5078374"/>
                </a:cubicBezTo>
                <a:lnTo>
                  <a:pt x="12188824" y="3553408"/>
                </a:lnTo>
                <a:lnTo>
                  <a:pt x="12188825" y="3553408"/>
                </a:lnTo>
                <a:lnTo>
                  <a:pt x="12188825" y="1496008"/>
                </a:lnTo>
                <a:lnTo>
                  <a:pt x="12188824" y="1496008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5" name="Pravokotnik 12"/>
          <p:cNvSpPr/>
          <p:nvPr userDrawn="1"/>
        </p:nvSpPr>
        <p:spPr>
          <a:xfrm flipH="1">
            <a:off x="2" y="792217"/>
            <a:ext cx="12188825" cy="5078374"/>
          </a:xfrm>
          <a:custGeom>
            <a:avLst/>
            <a:gdLst/>
            <a:ahLst/>
            <a:cxnLst/>
            <a:rect l="l" t="t" r="r" b="b"/>
            <a:pathLst>
              <a:path w="12188825" h="5078374">
                <a:moveTo>
                  <a:pt x="0" y="0"/>
                </a:moveTo>
                <a:lnTo>
                  <a:pt x="0" y="1493784"/>
                </a:lnTo>
                <a:lnTo>
                  <a:pt x="0" y="1782868"/>
                </a:lnTo>
                <a:lnTo>
                  <a:pt x="0" y="3293282"/>
                </a:lnTo>
                <a:lnTo>
                  <a:pt x="0" y="3551184"/>
                </a:lnTo>
                <a:lnTo>
                  <a:pt x="0" y="5078374"/>
                </a:lnTo>
                <a:lnTo>
                  <a:pt x="2" y="5078374"/>
                </a:lnTo>
                <a:lnTo>
                  <a:pt x="2" y="4101849"/>
                </a:lnTo>
                <a:lnTo>
                  <a:pt x="8" y="4101849"/>
                </a:lnTo>
                <a:lnTo>
                  <a:pt x="8" y="4825486"/>
                </a:lnTo>
                <a:cubicBezTo>
                  <a:pt x="1730681" y="4664816"/>
                  <a:pt x="3842825" y="4589835"/>
                  <a:pt x="6121038" y="4629602"/>
                </a:cubicBezTo>
                <a:cubicBezTo>
                  <a:pt x="8380486" y="4669041"/>
                  <a:pt x="10472749" y="4815575"/>
                  <a:pt x="12188824" y="5033515"/>
                </a:cubicBezTo>
                <a:lnTo>
                  <a:pt x="12188824" y="3551184"/>
                </a:lnTo>
                <a:lnTo>
                  <a:pt x="12188825" y="3551184"/>
                </a:lnTo>
                <a:lnTo>
                  <a:pt x="12188825" y="1493784"/>
                </a:lnTo>
                <a:lnTo>
                  <a:pt x="12188824" y="1493784"/>
                </a:lnTo>
                <a:lnTo>
                  <a:pt x="12188824" y="254012"/>
                </a:lnTo>
                <a:cubicBezTo>
                  <a:pt x="10458154" y="414682"/>
                  <a:pt x="8346010" y="489663"/>
                  <a:pt x="6067797" y="449896"/>
                </a:cubicBezTo>
                <a:cubicBezTo>
                  <a:pt x="3808349" y="410457"/>
                  <a:pt x="1716086" y="263923"/>
                  <a:pt x="8" y="45983"/>
                </a:cubicBezTo>
                <a:lnTo>
                  <a:pt x="8" y="977649"/>
                </a:lnTo>
                <a:lnTo>
                  <a:pt x="2" y="977649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 bwMode="black">
          <a:xfrm>
            <a:off x="1522413" y="1371600"/>
            <a:ext cx="91440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5000"/>
              </a:lnSpc>
              <a:defRPr sz="6000" b="0" cap="none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3" name="Označba mesta za besedilo 2"/>
          <p:cNvSpPr>
            <a:spLocks noGrp="1"/>
          </p:cNvSpPr>
          <p:nvPr>
            <p:ph type="body" idx="1"/>
          </p:nvPr>
        </p:nvSpPr>
        <p:spPr>
          <a:xfrm>
            <a:off x="1522414" y="4267201"/>
            <a:ext cx="7315198" cy="10668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60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</p:txBody>
      </p:sp>
      <p:sp>
        <p:nvSpPr>
          <p:cNvPr id="5" name="Označba mesta za nogo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4" name="Označba mesta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D1EA380-A0C7-4D95-A445-B5E21FAC7775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6" name="Označba mesta za številko diapoz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382E9EE-A870-438B-947A-FF671DFAFC96}" type="slidenum">
              <a:rPr lang="sl-SI" noProof="0" smtClean="0"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257037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3" name="Označba mesta za vsebino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  <a:p>
            <a:pPr lvl="1" rtl="0"/>
            <a:r>
              <a:rPr lang="sl-SI" noProof="0"/>
              <a:t>Druga raven</a:t>
            </a:r>
          </a:p>
          <a:p>
            <a:pPr lvl="2" rtl="0"/>
            <a:r>
              <a:rPr lang="sl-SI" noProof="0"/>
              <a:t>Tretja raven</a:t>
            </a:r>
          </a:p>
          <a:p>
            <a:pPr lvl="3" rtl="0"/>
            <a:r>
              <a:rPr lang="sl-SI" noProof="0"/>
              <a:t>Četrta raven</a:t>
            </a:r>
          </a:p>
          <a:p>
            <a:pPr lvl="4" rtl="0"/>
            <a:r>
              <a:rPr lang="sl-SI" noProof="0"/>
              <a:t>Peta raven</a:t>
            </a:r>
            <a:endParaRPr lang="sl-SI" noProof="0" dirty="0"/>
          </a:p>
        </p:txBody>
      </p:sp>
      <p:sp>
        <p:nvSpPr>
          <p:cNvPr id="4" name="Označba mesta za vsebino 3"/>
          <p:cNvSpPr>
            <a:spLocks noGrp="1"/>
          </p:cNvSpPr>
          <p:nvPr>
            <p:ph sz="half" idx="2"/>
          </p:nvPr>
        </p:nvSpPr>
        <p:spPr>
          <a:xfrm>
            <a:off x="6249862" y="1905000"/>
            <a:ext cx="4416552" cy="42672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  <a:p>
            <a:pPr lvl="1" rtl="0"/>
            <a:r>
              <a:rPr lang="sl-SI" noProof="0"/>
              <a:t>Druga raven</a:t>
            </a:r>
          </a:p>
          <a:p>
            <a:pPr lvl="2" rtl="0"/>
            <a:r>
              <a:rPr lang="sl-SI" noProof="0"/>
              <a:t>Tretja raven</a:t>
            </a:r>
          </a:p>
          <a:p>
            <a:pPr lvl="3" rtl="0"/>
            <a:r>
              <a:rPr lang="sl-SI" noProof="0"/>
              <a:t>Četrta raven</a:t>
            </a:r>
          </a:p>
          <a:p>
            <a:pPr lvl="4" rtl="0"/>
            <a:r>
              <a:rPr lang="sl-SI" noProof="0"/>
              <a:t>Peta raven</a:t>
            </a:r>
            <a:endParaRPr lang="sl-SI" noProof="0" dirty="0"/>
          </a:p>
        </p:txBody>
      </p:sp>
      <p:sp>
        <p:nvSpPr>
          <p:cNvPr id="6" name="Označba mesta za nogo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5" name="Označba mesta za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410D92A-99AC-4EDC-920E-F1800BDBD3E2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7" name="Označba mesta za številko diapoz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382E9EE-A870-438B-947A-FF671DFAFC96}" type="slidenum">
              <a:rPr lang="sl-SI" noProof="0" smtClean="0"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35441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3" name="Označba mesta za besedilo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68580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</p:txBody>
      </p:sp>
      <p:sp>
        <p:nvSpPr>
          <p:cNvPr id="4" name="Označba mesta za vsebino 3"/>
          <p:cNvSpPr>
            <a:spLocks noGrp="1"/>
          </p:cNvSpPr>
          <p:nvPr>
            <p:ph sz="half" idx="2"/>
          </p:nvPr>
        </p:nvSpPr>
        <p:spPr>
          <a:xfrm>
            <a:off x="1522413" y="2666999"/>
            <a:ext cx="4416552" cy="3505201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  <a:p>
            <a:pPr lvl="1" rtl="0"/>
            <a:r>
              <a:rPr lang="sl-SI" noProof="0"/>
              <a:t>Druga raven</a:t>
            </a:r>
          </a:p>
          <a:p>
            <a:pPr lvl="2" rtl="0"/>
            <a:r>
              <a:rPr lang="sl-SI" noProof="0"/>
              <a:t>Tretja raven</a:t>
            </a:r>
          </a:p>
          <a:p>
            <a:pPr lvl="3" rtl="0"/>
            <a:r>
              <a:rPr lang="sl-SI" noProof="0"/>
              <a:t>Četrta raven</a:t>
            </a:r>
          </a:p>
          <a:p>
            <a:pPr lvl="4" rtl="0"/>
            <a:r>
              <a:rPr lang="sl-SI" noProof="0"/>
              <a:t>Peta raven</a:t>
            </a:r>
            <a:endParaRPr lang="sl-SI" noProof="0" dirty="0"/>
          </a:p>
        </p:txBody>
      </p:sp>
      <p:sp>
        <p:nvSpPr>
          <p:cNvPr id="5" name="Označba mesta za besedilo 4"/>
          <p:cNvSpPr>
            <a:spLocks noGrp="1"/>
          </p:cNvSpPr>
          <p:nvPr>
            <p:ph type="body" sz="quarter" idx="3"/>
          </p:nvPr>
        </p:nvSpPr>
        <p:spPr>
          <a:xfrm>
            <a:off x="6191754" y="1905000"/>
            <a:ext cx="4416552" cy="68580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</p:txBody>
      </p:sp>
      <p:sp>
        <p:nvSpPr>
          <p:cNvPr id="6" name="Označba mesta za vsebino 5"/>
          <p:cNvSpPr>
            <a:spLocks noGrp="1"/>
          </p:cNvSpPr>
          <p:nvPr>
            <p:ph sz="quarter" idx="4"/>
          </p:nvPr>
        </p:nvSpPr>
        <p:spPr>
          <a:xfrm>
            <a:off x="6191754" y="2666999"/>
            <a:ext cx="4416552" cy="3505201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 baseline="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  <a:p>
            <a:pPr lvl="1" rtl="0"/>
            <a:r>
              <a:rPr lang="sl-SI" noProof="0"/>
              <a:t>Druga raven</a:t>
            </a:r>
          </a:p>
          <a:p>
            <a:pPr lvl="2" rtl="0"/>
            <a:r>
              <a:rPr lang="sl-SI" noProof="0"/>
              <a:t>Tretja raven</a:t>
            </a:r>
          </a:p>
          <a:p>
            <a:pPr lvl="3" rtl="0"/>
            <a:r>
              <a:rPr lang="sl-SI" noProof="0"/>
              <a:t>Četrta raven</a:t>
            </a:r>
          </a:p>
          <a:p>
            <a:pPr lvl="4" rtl="0"/>
            <a:r>
              <a:rPr lang="sl-SI" noProof="0"/>
              <a:t>Peta raven</a:t>
            </a:r>
            <a:endParaRPr lang="sl-SI" noProof="0" dirty="0"/>
          </a:p>
        </p:txBody>
      </p:sp>
      <p:sp>
        <p:nvSpPr>
          <p:cNvPr id="8" name="Označba mesta za nogo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7" name="Označba mesta za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B3BC7E9-53EA-42C9-9ECE-F66AD5C3F066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9" name="Označba mesta za številko diapoz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382E9EE-A870-438B-947A-FF671DFAFC96}" type="slidenum">
              <a:rPr lang="sl-SI" noProof="0" smtClean="0"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226610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4" name="Označba mesta za nogo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3" name="Označba mesta za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96155E2-2DE9-4035-A631-8B9A6AE0EF38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5" name="Označba mesta za številko diapoz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382E9EE-A870-438B-947A-FF671DFAFC96}" type="slidenum">
              <a:rPr lang="sl-SI" noProof="0" smtClean="0"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118338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otnik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8" name="Pravokotnik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3" name="Označba mesta za nogo 2"/>
          <p:cNvSpPr>
            <a:spLocks noGrp="1"/>
          </p:cNvSpPr>
          <p:nvPr>
            <p:ph type="ftr" sz="quarter" idx="11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2" name="Označba mesta za datum 1"/>
          <p:cNvSpPr>
            <a:spLocks noGrp="1"/>
          </p:cNvSpPr>
          <p:nvPr>
            <p:ph type="dt" sz="half" idx="10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C23C42A9-5ECA-4E2D-B2D3-A3108F2D0337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4" name="Označba mesta za številko diapozitiva 3"/>
          <p:cNvSpPr>
            <a:spLocks noGrp="1"/>
          </p:cNvSpPr>
          <p:nvPr>
            <p:ph type="sldNum" sz="quarter" idx="12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5382E9EE-A870-438B-947A-FF671DFAFC96}" type="slidenum">
              <a:rPr lang="sl-SI" noProof="0" smtClean="0"/>
              <a:pPr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287941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avokotnik 12"/>
          <p:cNvSpPr/>
          <p:nvPr/>
        </p:nvSpPr>
        <p:spPr>
          <a:xfrm>
            <a:off x="7466013" y="1"/>
            <a:ext cx="4722806" cy="6353183"/>
          </a:xfrm>
          <a:custGeom>
            <a:avLst/>
            <a:gdLst/>
            <a:ahLst/>
            <a:cxnLst/>
            <a:rect l="l" t="t" r="r" b="b"/>
            <a:pathLst>
              <a:path w="4722806" h="6353183">
                <a:moveTo>
                  <a:pt x="0" y="0"/>
                </a:moveTo>
                <a:lnTo>
                  <a:pt x="4722806" y="0"/>
                </a:lnTo>
                <a:lnTo>
                  <a:pt x="4722806" y="6098225"/>
                </a:lnTo>
                <a:cubicBezTo>
                  <a:pt x="3319459" y="6233334"/>
                  <a:pt x="1717095" y="6322975"/>
                  <a:pt x="0" y="6353183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11" name="Pravokotnik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12" name="Pravokotnik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 bwMode="black">
          <a:xfrm>
            <a:off x="7923212" y="457200"/>
            <a:ext cx="3781439" cy="3276600"/>
          </a:xfrm>
        </p:spPr>
        <p:txBody>
          <a:bodyPr rtlCol="0" anchor="b">
            <a:noAutofit/>
          </a:bodyPr>
          <a:lstStyle>
            <a:lvl1pPr algn="l">
              <a:defRPr sz="4000" b="0">
                <a:solidFill>
                  <a:schemeClr val="tx1"/>
                </a:solidFill>
              </a:defRPr>
            </a:lvl1pPr>
          </a:lstStyle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3" name="Označba mesta za vsebino 2"/>
          <p:cNvSpPr>
            <a:spLocks noGrp="1"/>
          </p:cNvSpPr>
          <p:nvPr>
            <p:ph idx="1"/>
          </p:nvPr>
        </p:nvSpPr>
        <p:spPr>
          <a:xfrm>
            <a:off x="608013" y="457200"/>
            <a:ext cx="6324599" cy="5334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  <a:p>
            <a:pPr lvl="1" rtl="0"/>
            <a:r>
              <a:rPr lang="sl-SI" noProof="0"/>
              <a:t>Druga raven</a:t>
            </a:r>
          </a:p>
          <a:p>
            <a:pPr lvl="2" rtl="0"/>
            <a:r>
              <a:rPr lang="sl-SI" noProof="0"/>
              <a:t>Tretja raven</a:t>
            </a:r>
          </a:p>
          <a:p>
            <a:pPr lvl="3" rtl="0"/>
            <a:r>
              <a:rPr lang="sl-SI" noProof="0"/>
              <a:t>Četrta raven</a:t>
            </a:r>
          </a:p>
          <a:p>
            <a:pPr lvl="4" rtl="0"/>
            <a:r>
              <a:rPr lang="sl-SI" noProof="0"/>
              <a:t>Peta raven</a:t>
            </a:r>
            <a:endParaRPr lang="sl-SI" noProof="0" dirty="0"/>
          </a:p>
        </p:txBody>
      </p:sp>
      <p:sp>
        <p:nvSpPr>
          <p:cNvPr id="4" name="Označba mesta za besedilo 3"/>
          <p:cNvSpPr>
            <a:spLocks noGrp="1"/>
          </p:cNvSpPr>
          <p:nvPr>
            <p:ph type="body" sz="half" idx="2"/>
          </p:nvPr>
        </p:nvSpPr>
        <p:spPr>
          <a:xfrm>
            <a:off x="7923212" y="3962400"/>
            <a:ext cx="3781439" cy="18288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</p:txBody>
      </p:sp>
      <p:sp>
        <p:nvSpPr>
          <p:cNvPr id="6" name="Označba mesta za nogo 5"/>
          <p:cNvSpPr>
            <a:spLocks noGrp="1"/>
          </p:cNvSpPr>
          <p:nvPr>
            <p:ph type="ftr" sz="quarter" idx="11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5" name="Označba mesta za datum 4"/>
          <p:cNvSpPr>
            <a:spLocks noGrp="1"/>
          </p:cNvSpPr>
          <p:nvPr>
            <p:ph type="dt" sz="half" idx="10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862DC7D2-FAF1-42F0-B9F0-3DA331DF7EFC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7" name="Označba mesta za številko diapozitiva 6"/>
          <p:cNvSpPr>
            <a:spLocks noGrp="1"/>
          </p:cNvSpPr>
          <p:nvPr>
            <p:ph type="sldNum" sz="quarter" idx="12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5382E9EE-A870-438B-947A-FF671DFAFC96}" type="slidenum">
              <a:rPr lang="sl-SI" noProof="0" smtClean="0"/>
              <a:pPr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389945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avokotnik 12"/>
          <p:cNvSpPr/>
          <p:nvPr userDrawn="1"/>
        </p:nvSpPr>
        <p:spPr>
          <a:xfrm>
            <a:off x="7466013" y="1"/>
            <a:ext cx="4722806" cy="6353183"/>
          </a:xfrm>
          <a:custGeom>
            <a:avLst/>
            <a:gdLst/>
            <a:ahLst/>
            <a:cxnLst/>
            <a:rect l="l" t="t" r="r" b="b"/>
            <a:pathLst>
              <a:path w="4722806" h="6353183">
                <a:moveTo>
                  <a:pt x="0" y="0"/>
                </a:moveTo>
                <a:lnTo>
                  <a:pt x="4722806" y="0"/>
                </a:lnTo>
                <a:lnTo>
                  <a:pt x="4722806" y="6098225"/>
                </a:lnTo>
                <a:cubicBezTo>
                  <a:pt x="3319459" y="6233334"/>
                  <a:pt x="1717095" y="6322975"/>
                  <a:pt x="0" y="6353183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11" name="Pravokotnik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12" name="Pravokotnik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 bwMode="black">
          <a:xfrm>
            <a:off x="7923211" y="457200"/>
            <a:ext cx="3781439" cy="3276600"/>
          </a:xfrm>
        </p:spPr>
        <p:txBody>
          <a:bodyPr rtlCol="0" anchor="b">
            <a:noAutofit/>
          </a:bodyPr>
          <a:lstStyle>
            <a:lvl1pPr algn="l">
              <a:defRPr sz="4000" b="0">
                <a:solidFill>
                  <a:schemeClr val="tx1"/>
                </a:solidFill>
              </a:defRPr>
            </a:lvl1pPr>
          </a:lstStyle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3" name="Označba mesta za sliko 2" descr="Prazna označba mesta za dodajanje slike. Kliknite označbo mesta in izberite sliko, ki jo želite dodati."/>
          <p:cNvSpPr>
            <a:spLocks noGrp="1"/>
          </p:cNvSpPr>
          <p:nvPr>
            <p:ph type="pic" idx="1"/>
          </p:nvPr>
        </p:nvSpPr>
        <p:spPr>
          <a:xfrm>
            <a:off x="-3026" y="0"/>
            <a:ext cx="7469039" cy="6366494"/>
          </a:xfrm>
          <a:custGeom>
            <a:avLst/>
            <a:gdLst>
              <a:gd name="connsiteX0" fmla="*/ 0 w 7469039"/>
              <a:gd name="connsiteY0" fmla="*/ 0 h 6508480"/>
              <a:gd name="connsiteX1" fmla="*/ 7469039 w 7469039"/>
              <a:gd name="connsiteY1" fmla="*/ 0 h 6508480"/>
              <a:gd name="connsiteX2" fmla="*/ 7469039 w 7469039"/>
              <a:gd name="connsiteY2" fmla="*/ 6353183 h 6508480"/>
              <a:gd name="connsiteX3" fmla="*/ 6108633 w 7469039"/>
              <a:gd name="connsiteY3" fmla="*/ 6366494 h 6508480"/>
              <a:gd name="connsiteX4" fmla="*/ 3027 w 7469039"/>
              <a:gd name="connsiteY4" fmla="*/ 6096000 h 6508480"/>
              <a:gd name="connsiteX5" fmla="*/ 3027 w 7469039"/>
              <a:gd name="connsiteY5" fmla="*/ 6508480 h 6508480"/>
              <a:gd name="connsiteX6" fmla="*/ 0 w 7469039"/>
              <a:gd name="connsiteY6" fmla="*/ 0 h 6508480"/>
              <a:gd name="connsiteX0" fmla="*/ 0 w 7469039"/>
              <a:gd name="connsiteY0" fmla="*/ 0 h 6366494"/>
              <a:gd name="connsiteX1" fmla="*/ 7469039 w 7469039"/>
              <a:gd name="connsiteY1" fmla="*/ 0 h 6366494"/>
              <a:gd name="connsiteX2" fmla="*/ 7469039 w 7469039"/>
              <a:gd name="connsiteY2" fmla="*/ 6353183 h 6366494"/>
              <a:gd name="connsiteX3" fmla="*/ 6108633 w 7469039"/>
              <a:gd name="connsiteY3" fmla="*/ 6366494 h 6366494"/>
              <a:gd name="connsiteX4" fmla="*/ 3027 w 7469039"/>
              <a:gd name="connsiteY4" fmla="*/ 6096000 h 6366494"/>
              <a:gd name="connsiteX5" fmla="*/ 0 w 7469039"/>
              <a:gd name="connsiteY5" fmla="*/ 0 h 6366494"/>
              <a:gd name="connsiteX0" fmla="*/ 0 w 7469039"/>
              <a:gd name="connsiteY0" fmla="*/ 0 h 6366494"/>
              <a:gd name="connsiteX1" fmla="*/ 7469039 w 7469039"/>
              <a:gd name="connsiteY1" fmla="*/ 0 h 6366494"/>
              <a:gd name="connsiteX2" fmla="*/ 7469039 w 7469039"/>
              <a:gd name="connsiteY2" fmla="*/ 6353183 h 6366494"/>
              <a:gd name="connsiteX3" fmla="*/ 6108633 w 7469039"/>
              <a:gd name="connsiteY3" fmla="*/ 6366494 h 6366494"/>
              <a:gd name="connsiteX4" fmla="*/ 645 w 7469039"/>
              <a:gd name="connsiteY4" fmla="*/ 6096000 h 6366494"/>
              <a:gd name="connsiteX5" fmla="*/ 0 w 7469039"/>
              <a:gd name="connsiteY5" fmla="*/ 0 h 6366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469039" h="6366494">
                <a:moveTo>
                  <a:pt x="0" y="0"/>
                </a:moveTo>
                <a:lnTo>
                  <a:pt x="7469039" y="0"/>
                </a:lnTo>
                <a:lnTo>
                  <a:pt x="7469039" y="6353183"/>
                </a:lnTo>
                <a:cubicBezTo>
                  <a:pt x="7022837" y="6362323"/>
                  <a:pt x="6568869" y="6366494"/>
                  <a:pt x="6108633" y="6366494"/>
                </a:cubicBezTo>
                <a:cubicBezTo>
                  <a:pt x="3867960" y="6366494"/>
                  <a:pt x="1773459" y="6267615"/>
                  <a:pt x="645" y="6096000"/>
                </a:cubicBezTo>
                <a:lnTo>
                  <a:pt x="0" y="0"/>
                </a:lnTo>
                <a:close/>
              </a:path>
            </a:pathLst>
          </a:custGeom>
          <a:noFill/>
        </p:spPr>
        <p:txBody>
          <a:bodyPr tIns="4572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sl-SI" noProof="0"/>
              <a:t>Kliknite ikono, če želite dodati sliko</a:t>
            </a:r>
            <a:endParaRPr lang="sl-SI" noProof="0" dirty="0"/>
          </a:p>
        </p:txBody>
      </p:sp>
      <p:sp>
        <p:nvSpPr>
          <p:cNvPr id="4" name="Označba mesta za besedilo 3"/>
          <p:cNvSpPr>
            <a:spLocks noGrp="1"/>
          </p:cNvSpPr>
          <p:nvPr>
            <p:ph type="body" sz="half" idx="2"/>
          </p:nvPr>
        </p:nvSpPr>
        <p:spPr>
          <a:xfrm>
            <a:off x="7923211" y="3962400"/>
            <a:ext cx="3781439" cy="18288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</p:txBody>
      </p:sp>
      <p:sp>
        <p:nvSpPr>
          <p:cNvPr id="6" name="Označba mesta za nogo 5"/>
          <p:cNvSpPr>
            <a:spLocks noGrp="1"/>
          </p:cNvSpPr>
          <p:nvPr>
            <p:ph type="ftr" sz="quarter" idx="11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5" name="Označba mesta za datum 4"/>
          <p:cNvSpPr>
            <a:spLocks noGrp="1"/>
          </p:cNvSpPr>
          <p:nvPr>
            <p:ph type="dt" sz="half" idx="10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5C130794-3E5B-447D-B3BC-27D8468B18CF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7" name="Označba mesta za številko diapozitiva 6"/>
          <p:cNvSpPr>
            <a:spLocks noGrp="1"/>
          </p:cNvSpPr>
          <p:nvPr>
            <p:ph type="sldNum" sz="quarter" idx="12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5382E9EE-A870-438B-947A-FF671DFAFC96}" type="slidenum">
              <a:rPr lang="sl-SI" noProof="0" smtClean="0"/>
              <a:pPr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67349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3" name="Označba mesta za navpično besedilo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1pPr>
              <a:defRPr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  <a:p>
            <a:pPr lvl="1" rtl="0"/>
            <a:r>
              <a:rPr lang="sl-SI" noProof="0"/>
              <a:t>Druga raven</a:t>
            </a:r>
          </a:p>
          <a:p>
            <a:pPr lvl="2" rtl="0"/>
            <a:r>
              <a:rPr lang="sl-SI" noProof="0"/>
              <a:t>Tretja raven</a:t>
            </a:r>
          </a:p>
          <a:p>
            <a:pPr lvl="3" rtl="0"/>
            <a:r>
              <a:rPr lang="sl-SI" noProof="0"/>
              <a:t>Četrta raven</a:t>
            </a:r>
          </a:p>
          <a:p>
            <a:pPr lvl="4" rtl="0"/>
            <a:r>
              <a:rPr lang="sl-SI" noProof="0"/>
              <a:t>Peta raven</a:t>
            </a:r>
            <a:endParaRPr lang="sl-SI" noProof="0" dirty="0"/>
          </a:p>
        </p:txBody>
      </p:sp>
      <p:sp>
        <p:nvSpPr>
          <p:cNvPr id="5" name="Označba mesta za nogo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4" name="Označba mesta za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E1EFC1-174C-4BCD-AF37-0E1A0EE20E8C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6" name="Označba mesta za številko diapoz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5382E9EE-A870-438B-947A-FF671DFAFC96}" type="slidenum">
              <a:rPr lang="sl-SI" noProof="0" smtClean="0"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6259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Navpičen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otnik 12"/>
          <p:cNvSpPr/>
          <p:nvPr/>
        </p:nvSpPr>
        <p:spPr>
          <a:xfrm flipV="1">
            <a:off x="1" y="6096000"/>
            <a:ext cx="12188824" cy="762000"/>
          </a:xfrm>
          <a:custGeom>
            <a:avLst/>
            <a:gdLst/>
            <a:ahLst/>
            <a:cxnLst/>
            <a:rect l="l" t="t" r="r" b="b"/>
            <a:pathLst>
              <a:path w="12188824" h="762000">
                <a:moveTo>
                  <a:pt x="0" y="762000"/>
                </a:moveTo>
                <a:cubicBezTo>
                  <a:pt x="1772814" y="590385"/>
                  <a:pt x="3864933" y="491506"/>
                  <a:pt x="6105606" y="491506"/>
                </a:cubicBezTo>
                <a:cubicBezTo>
                  <a:pt x="8336849" y="491506"/>
                  <a:pt x="10420784" y="589555"/>
                  <a:pt x="12188824" y="759776"/>
                </a:cubicBezTo>
                <a:lnTo>
                  <a:pt x="1218882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8" name="Pravokotnik 12"/>
          <p:cNvSpPr/>
          <p:nvPr/>
        </p:nvSpPr>
        <p:spPr>
          <a:xfrm flipV="1">
            <a:off x="3" y="6158960"/>
            <a:ext cx="12188823" cy="699040"/>
          </a:xfrm>
          <a:custGeom>
            <a:avLst/>
            <a:gdLst/>
            <a:ahLst/>
            <a:cxnLst/>
            <a:rect l="l" t="t" r="r" b="b"/>
            <a:pathLst>
              <a:path w="12188823" h="699040">
                <a:moveTo>
                  <a:pt x="12188823" y="699040"/>
                </a:moveTo>
                <a:lnTo>
                  <a:pt x="12188823" y="0"/>
                </a:lnTo>
                <a:lnTo>
                  <a:pt x="0" y="0"/>
                </a:lnTo>
                <a:lnTo>
                  <a:pt x="0" y="609601"/>
                </a:lnTo>
                <a:cubicBezTo>
                  <a:pt x="1772814" y="437986"/>
                  <a:pt x="4065905" y="369154"/>
                  <a:pt x="6105606" y="384827"/>
                </a:cubicBezTo>
                <a:cubicBezTo>
                  <a:pt x="8126376" y="400355"/>
                  <a:pt x="10427037" y="530961"/>
                  <a:pt x="12188823" y="69904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" name="Navpičen naslov 1"/>
          <p:cNvSpPr>
            <a:spLocks noGrp="1"/>
          </p:cNvSpPr>
          <p:nvPr>
            <p:ph type="title" orient="vert"/>
          </p:nvPr>
        </p:nvSpPr>
        <p:spPr bwMode="black">
          <a:xfrm>
            <a:off x="9294812" y="274639"/>
            <a:ext cx="1371602" cy="5897561"/>
          </a:xfrm>
        </p:spPr>
        <p:txBody>
          <a:bodyPr vert="eaVert"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sl-SI" noProof="0"/>
              <a:t>Kliknite, če želite urediti slog naslova matrice</a:t>
            </a:r>
            <a:endParaRPr lang="sl-SI" noProof="0" dirty="0"/>
          </a:p>
        </p:txBody>
      </p:sp>
      <p:sp>
        <p:nvSpPr>
          <p:cNvPr id="3" name="Označba mesta za navpično besedilo 2"/>
          <p:cNvSpPr>
            <a:spLocks noGrp="1"/>
          </p:cNvSpPr>
          <p:nvPr>
            <p:ph type="body" orient="vert" idx="1"/>
          </p:nvPr>
        </p:nvSpPr>
        <p:spPr>
          <a:xfrm>
            <a:off x="1522413" y="274639"/>
            <a:ext cx="7619999" cy="5884321"/>
          </a:xfrm>
        </p:spPr>
        <p:txBody>
          <a:bodyPr vert="eaVert" rtlCol="0"/>
          <a:lstStyle>
            <a:lvl1pPr>
              <a:defRPr/>
            </a:lvl1pPr>
            <a:lvl5pPr>
              <a:defRPr/>
            </a:lvl5pPr>
            <a:lvl6pPr>
              <a:defRPr baseline="0"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sl-SI" noProof="0"/>
              <a:t>Kliknite za urejanje slogov besedila matrice</a:t>
            </a:r>
          </a:p>
          <a:p>
            <a:pPr lvl="1" rtl="0"/>
            <a:r>
              <a:rPr lang="sl-SI" noProof="0"/>
              <a:t>Druga raven</a:t>
            </a:r>
          </a:p>
          <a:p>
            <a:pPr lvl="2" rtl="0"/>
            <a:r>
              <a:rPr lang="sl-SI" noProof="0"/>
              <a:t>Tretja raven</a:t>
            </a:r>
          </a:p>
          <a:p>
            <a:pPr lvl="3" rtl="0"/>
            <a:r>
              <a:rPr lang="sl-SI" noProof="0"/>
              <a:t>Četrta raven</a:t>
            </a:r>
          </a:p>
          <a:p>
            <a:pPr lvl="4" rtl="0"/>
            <a:r>
              <a:rPr lang="sl-SI" noProof="0"/>
              <a:t>Peta raven</a:t>
            </a:r>
            <a:endParaRPr lang="sl-SI" noProof="0" dirty="0"/>
          </a:p>
        </p:txBody>
      </p:sp>
      <p:sp>
        <p:nvSpPr>
          <p:cNvPr id="5" name="Označba mesta za nogo 4"/>
          <p:cNvSpPr>
            <a:spLocks noGrp="1"/>
          </p:cNvSpPr>
          <p:nvPr>
            <p:ph type="ftr" sz="quarter" idx="11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4" name="Označba mesta za datum 3"/>
          <p:cNvSpPr>
            <a:spLocks noGrp="1"/>
          </p:cNvSpPr>
          <p:nvPr>
            <p:ph type="dt" sz="half" idx="10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13250D9-9534-4B96-A082-B0FC2F697CF0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6" name="Označba mesta za številko diapozitiva 5"/>
          <p:cNvSpPr>
            <a:spLocks noGrp="1"/>
          </p:cNvSpPr>
          <p:nvPr>
            <p:ph type="sldNum" sz="quarter" idx="12"/>
          </p:nvPr>
        </p:nvSpPr>
        <p:spPr bwMode="white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5382E9EE-A870-438B-947A-FF671DFAFC96}" type="slidenum">
              <a:rPr lang="sl-SI" noProof="0" smtClean="0"/>
              <a:pPr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418576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avokotnik 12"/>
          <p:cNvSpPr/>
          <p:nvPr/>
        </p:nvSpPr>
        <p:spPr>
          <a:xfrm>
            <a:off x="0" y="0"/>
            <a:ext cx="12188825" cy="1870938"/>
          </a:xfrm>
          <a:custGeom>
            <a:avLst/>
            <a:gdLst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85846 h 1870938"/>
              <a:gd name="connsiteX3" fmla="*/ 12188825 w 12188825"/>
              <a:gd name="connsiteY3" fmla="*/ 335280 h 1870938"/>
              <a:gd name="connsiteX4" fmla="*/ 12188825 w 12188825"/>
              <a:gd name="connsiteY4" fmla="*/ 1868714 h 1870938"/>
              <a:gd name="connsiteX5" fmla="*/ 6105607 w 12188825"/>
              <a:gd name="connsiteY5" fmla="*/ 1600444 h 1870938"/>
              <a:gd name="connsiteX6" fmla="*/ 1 w 12188825"/>
              <a:gd name="connsiteY6" fmla="*/ 1870938 h 1870938"/>
              <a:gd name="connsiteX7" fmla="*/ 1 w 12188825"/>
              <a:gd name="connsiteY7" fmla="*/ 335280 h 1870938"/>
              <a:gd name="connsiteX8" fmla="*/ 0 w 12188825"/>
              <a:gd name="connsiteY8" fmla="*/ 0 h 1870938"/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85846 h 1870938"/>
              <a:gd name="connsiteX3" fmla="*/ 12188825 w 12188825"/>
              <a:gd name="connsiteY3" fmla="*/ 335280 h 1870938"/>
              <a:gd name="connsiteX4" fmla="*/ 12188825 w 12188825"/>
              <a:gd name="connsiteY4" fmla="*/ 1868714 h 1870938"/>
              <a:gd name="connsiteX5" fmla="*/ 6105607 w 12188825"/>
              <a:gd name="connsiteY5" fmla="*/ 1600444 h 1870938"/>
              <a:gd name="connsiteX6" fmla="*/ 1 w 12188825"/>
              <a:gd name="connsiteY6" fmla="*/ 1870938 h 1870938"/>
              <a:gd name="connsiteX7" fmla="*/ 0 w 12188825"/>
              <a:gd name="connsiteY7" fmla="*/ 0 h 1870938"/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335280 h 1870938"/>
              <a:gd name="connsiteX3" fmla="*/ 12188825 w 12188825"/>
              <a:gd name="connsiteY3" fmla="*/ 1868714 h 1870938"/>
              <a:gd name="connsiteX4" fmla="*/ 6105607 w 12188825"/>
              <a:gd name="connsiteY4" fmla="*/ 1600444 h 1870938"/>
              <a:gd name="connsiteX5" fmla="*/ 1 w 12188825"/>
              <a:gd name="connsiteY5" fmla="*/ 1870938 h 1870938"/>
              <a:gd name="connsiteX6" fmla="*/ 0 w 12188825"/>
              <a:gd name="connsiteY6" fmla="*/ 0 h 1870938"/>
              <a:gd name="connsiteX0" fmla="*/ 0 w 12188825"/>
              <a:gd name="connsiteY0" fmla="*/ 0 h 1870938"/>
              <a:gd name="connsiteX1" fmla="*/ 12188825 w 12188825"/>
              <a:gd name="connsiteY1" fmla="*/ 0 h 1870938"/>
              <a:gd name="connsiteX2" fmla="*/ 12188825 w 12188825"/>
              <a:gd name="connsiteY2" fmla="*/ 1868714 h 1870938"/>
              <a:gd name="connsiteX3" fmla="*/ 6105607 w 12188825"/>
              <a:gd name="connsiteY3" fmla="*/ 1600444 h 1870938"/>
              <a:gd name="connsiteX4" fmla="*/ 1 w 12188825"/>
              <a:gd name="connsiteY4" fmla="*/ 1870938 h 1870938"/>
              <a:gd name="connsiteX5" fmla="*/ 0 w 12188825"/>
              <a:gd name="connsiteY5" fmla="*/ 0 h 1870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5" h="1870938">
                <a:moveTo>
                  <a:pt x="0" y="0"/>
                </a:moveTo>
                <a:lnTo>
                  <a:pt x="12188825" y="0"/>
                </a:lnTo>
                <a:lnTo>
                  <a:pt x="12188825" y="1868714"/>
                </a:lnTo>
                <a:cubicBezTo>
                  <a:pt x="10420785" y="1698493"/>
                  <a:pt x="8336850" y="1600444"/>
                  <a:pt x="6105607" y="1600444"/>
                </a:cubicBezTo>
                <a:cubicBezTo>
                  <a:pt x="3864934" y="1600444"/>
                  <a:pt x="1772815" y="1699323"/>
                  <a:pt x="1" y="1870938"/>
                </a:cubicBezTo>
                <a:cubicBezTo>
                  <a:pt x="1" y="1247292"/>
                  <a:pt x="0" y="623646"/>
                  <a:pt x="0" y="0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3" name="Pravokotnik 12"/>
          <p:cNvSpPr/>
          <p:nvPr/>
        </p:nvSpPr>
        <p:spPr>
          <a:xfrm>
            <a:off x="1" y="0"/>
            <a:ext cx="12188824" cy="1812642"/>
          </a:xfrm>
          <a:custGeom>
            <a:avLst/>
            <a:gdLst>
              <a:gd name="connsiteX0" fmla="*/ 0 w 12188824"/>
              <a:gd name="connsiteY0" fmla="*/ 0 h 1812642"/>
              <a:gd name="connsiteX1" fmla="*/ 12188824 w 12188824"/>
              <a:gd name="connsiteY1" fmla="*/ 0 h 1812642"/>
              <a:gd name="connsiteX2" fmla="*/ 12188824 w 12188824"/>
              <a:gd name="connsiteY2" fmla="*/ 1812642 h 1812642"/>
              <a:gd name="connsiteX3" fmla="*/ 6105607 w 12188824"/>
              <a:gd name="connsiteY3" fmla="*/ 1498429 h 1812642"/>
              <a:gd name="connsiteX4" fmla="*/ 1 w 12188824"/>
              <a:gd name="connsiteY4" fmla="*/ 1723203 h 1812642"/>
              <a:gd name="connsiteX5" fmla="*/ 1 w 12188824"/>
              <a:gd name="connsiteY5" fmla="*/ 187545 h 1812642"/>
              <a:gd name="connsiteX6" fmla="*/ 0 w 12188824"/>
              <a:gd name="connsiteY6" fmla="*/ 0 h 1812642"/>
              <a:gd name="connsiteX0" fmla="*/ 0 w 12188824"/>
              <a:gd name="connsiteY0" fmla="*/ 0 h 1812642"/>
              <a:gd name="connsiteX1" fmla="*/ 12188824 w 12188824"/>
              <a:gd name="connsiteY1" fmla="*/ 0 h 1812642"/>
              <a:gd name="connsiteX2" fmla="*/ 12188824 w 12188824"/>
              <a:gd name="connsiteY2" fmla="*/ 1812642 h 1812642"/>
              <a:gd name="connsiteX3" fmla="*/ 6105607 w 12188824"/>
              <a:gd name="connsiteY3" fmla="*/ 1498429 h 1812642"/>
              <a:gd name="connsiteX4" fmla="*/ 1 w 12188824"/>
              <a:gd name="connsiteY4" fmla="*/ 1723203 h 1812642"/>
              <a:gd name="connsiteX5" fmla="*/ 0 w 12188824"/>
              <a:gd name="connsiteY5" fmla="*/ 0 h 1812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88824" h="1812642">
                <a:moveTo>
                  <a:pt x="0" y="0"/>
                </a:moveTo>
                <a:lnTo>
                  <a:pt x="12188824" y="0"/>
                </a:lnTo>
                <a:lnTo>
                  <a:pt x="12188824" y="1812642"/>
                </a:lnTo>
                <a:cubicBezTo>
                  <a:pt x="10427038" y="1644563"/>
                  <a:pt x="8126377" y="1513957"/>
                  <a:pt x="6105607" y="1498429"/>
                </a:cubicBezTo>
                <a:cubicBezTo>
                  <a:pt x="4065906" y="1482756"/>
                  <a:pt x="1772815" y="1551588"/>
                  <a:pt x="1" y="1723203"/>
                </a:cubicBezTo>
                <a:cubicBezTo>
                  <a:pt x="1" y="1148802"/>
                  <a:pt x="0" y="574401"/>
                  <a:pt x="0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7" name="Pravokotnik 7"/>
          <p:cNvSpPr/>
          <p:nvPr/>
        </p:nvSpPr>
        <p:spPr bwMode="hidden">
          <a:xfrm>
            <a:off x="1" y="6354411"/>
            <a:ext cx="12188824" cy="503589"/>
          </a:xfrm>
          <a:custGeom>
            <a:avLst/>
            <a:gdLst/>
            <a:ahLst/>
            <a:cxnLst/>
            <a:rect l="l" t="t" r="r" b="b"/>
            <a:pathLst>
              <a:path w="12188824" h="503589">
                <a:moveTo>
                  <a:pt x="6105606" y="0"/>
                </a:moveTo>
                <a:cubicBezTo>
                  <a:pt x="8336849" y="0"/>
                  <a:pt x="10420784" y="98049"/>
                  <a:pt x="12188824" y="268270"/>
                </a:cubicBezTo>
                <a:lnTo>
                  <a:pt x="12188824" y="503589"/>
                </a:lnTo>
                <a:lnTo>
                  <a:pt x="0" y="503589"/>
                </a:lnTo>
                <a:lnTo>
                  <a:pt x="0" y="270494"/>
                </a:lnTo>
                <a:cubicBezTo>
                  <a:pt x="1772814" y="98879"/>
                  <a:pt x="3864933" y="0"/>
                  <a:pt x="6105606" y="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sl-SI" noProof="0" dirty="0"/>
          </a:p>
        </p:txBody>
      </p:sp>
      <p:sp>
        <p:nvSpPr>
          <p:cNvPr id="2" name="Označba mesta za naslov 1"/>
          <p:cNvSpPr>
            <a:spLocks noGrp="1"/>
          </p:cNvSpPr>
          <p:nvPr>
            <p:ph type="title"/>
          </p:nvPr>
        </p:nvSpPr>
        <p:spPr bwMode="white">
          <a:xfrm>
            <a:off x="1522414" y="274638"/>
            <a:ext cx="9144000" cy="10969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sl-SI" noProof="0" dirty="0"/>
              <a:t>Uredite slog naslova matrice</a:t>
            </a:r>
          </a:p>
        </p:txBody>
      </p:sp>
      <p:sp>
        <p:nvSpPr>
          <p:cNvPr id="3" name="Označba mesta za besedilo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sl-SI" noProof="0" dirty="0"/>
              <a:t>Uredite sloge besedila matrice</a:t>
            </a:r>
          </a:p>
          <a:p>
            <a:pPr lvl="1" rtl="0"/>
            <a:r>
              <a:rPr lang="sl-SI" noProof="0" dirty="0"/>
              <a:t>Druga raven</a:t>
            </a:r>
          </a:p>
          <a:p>
            <a:pPr lvl="2" rtl="0"/>
            <a:r>
              <a:rPr lang="sl-SI" noProof="0" dirty="0"/>
              <a:t>Tretja raven</a:t>
            </a:r>
          </a:p>
          <a:p>
            <a:pPr lvl="3" rtl="0"/>
            <a:r>
              <a:rPr lang="sl-SI" noProof="0" dirty="0"/>
              <a:t>Četrta raven</a:t>
            </a:r>
          </a:p>
          <a:p>
            <a:pPr lvl="4" rtl="0"/>
            <a:r>
              <a:rPr lang="sl-SI" noProof="0" dirty="0"/>
              <a:t>Peta raven</a:t>
            </a:r>
          </a:p>
        </p:txBody>
      </p:sp>
      <p:sp>
        <p:nvSpPr>
          <p:cNvPr id="5" name="Označba mesta za nogo 4"/>
          <p:cNvSpPr>
            <a:spLocks noGrp="1"/>
          </p:cNvSpPr>
          <p:nvPr>
            <p:ph type="ftr" sz="quarter" idx="3"/>
          </p:nvPr>
        </p:nvSpPr>
        <p:spPr>
          <a:xfrm>
            <a:off x="1525138" y="6518274"/>
            <a:ext cx="5864674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sl-SI" noProof="0" dirty="0"/>
              <a:t>Dodajte nogo</a:t>
            </a:r>
          </a:p>
        </p:txBody>
      </p:sp>
      <p:sp>
        <p:nvSpPr>
          <p:cNvPr id="4" name="Označba mesta za datum 3"/>
          <p:cNvSpPr>
            <a:spLocks noGrp="1"/>
          </p:cNvSpPr>
          <p:nvPr>
            <p:ph type="dt" sz="half" idx="2"/>
          </p:nvPr>
        </p:nvSpPr>
        <p:spPr>
          <a:xfrm>
            <a:off x="7618412" y="6518274"/>
            <a:ext cx="1676400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FDA4C12B-91DD-4840-9E09-66E22B7C8024}" type="datetime1">
              <a:rPr lang="sl-SI" noProof="0" smtClean="0"/>
              <a:t>4. 11. 2020</a:t>
            </a:fld>
            <a:endParaRPr lang="sl-SI" noProof="0" dirty="0"/>
          </a:p>
        </p:txBody>
      </p:sp>
      <p:sp>
        <p:nvSpPr>
          <p:cNvPr id="6" name="Označba mesta za številko diapozitiva 5"/>
          <p:cNvSpPr>
            <a:spLocks noGrp="1"/>
          </p:cNvSpPr>
          <p:nvPr>
            <p:ph type="sldNum" sz="quarter" idx="4"/>
          </p:nvPr>
        </p:nvSpPr>
        <p:spPr>
          <a:xfrm>
            <a:off x="9523412" y="6518274"/>
            <a:ext cx="1143002" cy="3206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5382E9EE-A870-438B-947A-FF671DFAFC96}" type="slidenum">
              <a:rPr lang="sl-SI" noProof="0" smtClean="0"/>
              <a:pPr/>
              <a:t>‹#›</a:t>
            </a:fld>
            <a:endParaRPr lang="sl-SI" noProof="0" dirty="0"/>
          </a:p>
        </p:txBody>
      </p:sp>
    </p:spTree>
    <p:extLst>
      <p:ext uri="{BB962C8B-B14F-4D97-AF65-F5344CB8AC3E}">
        <p14:creationId xmlns:p14="http://schemas.microsoft.com/office/powerpoint/2010/main" val="4248769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3838" algn="l" defTabSz="914400" rtl="0" eaLnBrk="1" latinLnBrk="0" hangingPunct="1">
        <a:lnSpc>
          <a:spcPct val="90000"/>
        </a:lnSpc>
        <a:spcBef>
          <a:spcPts val="1000"/>
        </a:spcBef>
        <a:buSzPct val="90000"/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051560" indent="-18288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234440" indent="-182880" algn="l" defTabSz="914400" rtl="0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417320" indent="-18288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indent="-182880" algn="l" defTabSz="914400" rtl="0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83080" indent="-18288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p_h649sZ9A&amp;list=RDvp_h649sZ9A&amp;start_radio=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p_h649sZ9A&amp;list=RDvp_h649sZ9A&amp;start_radio=1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p_h649sZ9A&amp;list=RDvp_h649sZ9A&amp;start_radio=1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vp_h649sZ9A&amp;list=RDvp_h649sZ9A&amp;start_radio=1" TargetMode="External"/><Relationship Id="rId3" Type="http://schemas.microsoft.com/office/2007/relationships/media" Target="../media/media2.WAV"/><Relationship Id="rId7" Type="http://schemas.openxmlformats.org/officeDocument/2006/relationships/slideLayout" Target="../slideLayouts/slideLayout6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5" Type="http://schemas.microsoft.com/office/2007/relationships/media" Target="../media/media3.WAV"/><Relationship Id="rId4" Type="http://schemas.openxmlformats.org/officeDocument/2006/relationships/audio" Target="../media/media2.WAV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1FWZloBF3VNjBD4CiK6SaYLhtMhpmRZx/view?usp=sharin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2413" y="3284984"/>
            <a:ext cx="9144000" cy="1944216"/>
          </a:xfrm>
        </p:spPr>
        <p:txBody>
          <a:bodyPr rtlCol="0"/>
          <a:lstStyle/>
          <a:p>
            <a:pPr rtl="0"/>
            <a:r>
              <a:rPr lang="sl-SI" dirty="0"/>
              <a:t>Učna tema: Mozart in rondo v sonati</a:t>
            </a:r>
          </a:p>
        </p:txBody>
      </p:sp>
      <p:pic>
        <p:nvPicPr>
          <p:cNvPr id="10" name="Označba mesta za sliko 9" descr="Klaviatura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" b="3"/>
          <a:stretch>
            <a:fillRect/>
          </a:stretch>
        </p:blipFill>
        <p:spPr/>
      </p:pic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261765" y="5085184"/>
            <a:ext cx="8575848" cy="1315616"/>
          </a:xfrm>
        </p:spPr>
        <p:txBody>
          <a:bodyPr rtlCol="0"/>
          <a:lstStyle/>
          <a:p>
            <a:pPr rtl="0"/>
            <a:r>
              <a:rPr lang="sl-SI" dirty="0"/>
              <a:t>Št. ure:</a:t>
            </a:r>
          </a:p>
          <a:p>
            <a:pPr rtl="0"/>
            <a:r>
              <a:rPr lang="sl-SI" dirty="0"/>
              <a:t>Učni sklop: klasicizem</a:t>
            </a:r>
          </a:p>
          <a:p>
            <a:pPr rtl="0"/>
            <a:r>
              <a:rPr lang="sl-SI" dirty="0"/>
              <a:t>Razred: </a:t>
            </a:r>
            <a:r>
              <a:rPr lang="sl-SI"/>
              <a:t>8.a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34942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l-SI" dirty="0"/>
              <a:t>Ponovimo snov iz prejšnjih ur</a:t>
            </a:r>
          </a:p>
        </p:txBody>
      </p:sp>
      <p:sp>
        <p:nvSpPr>
          <p:cNvPr id="7" name="Označba mesta za vsebino 6"/>
          <p:cNvSpPr>
            <a:spLocks noGrp="1"/>
          </p:cNvSpPr>
          <p:nvPr>
            <p:ph sz="half" idx="1"/>
          </p:nvPr>
        </p:nvSpPr>
        <p:spPr>
          <a:xfrm>
            <a:off x="189756" y="1905000"/>
            <a:ext cx="6264696" cy="4267200"/>
          </a:xfrm>
        </p:spPr>
        <p:txBody>
          <a:bodyPr rtlCol="0">
            <a:noAutofit/>
          </a:bodyPr>
          <a:lstStyle/>
          <a:p>
            <a:pPr marL="685800" lvl="3" indent="0">
              <a:buNone/>
            </a:pPr>
            <a:r>
              <a:rPr lang="sl-SI" sz="2400" b="1" dirty="0"/>
              <a:t>Sonata</a:t>
            </a:r>
            <a:r>
              <a:rPr lang="sl-SI" sz="2400" dirty="0"/>
              <a:t> je bila zelo priljubljena glasbena oblika v klasicizmu. Vemo, da ima največkrat 4 stavke, od katerih ima vsak stavek prav posebno obliko.</a:t>
            </a:r>
          </a:p>
          <a:p>
            <a:pPr marL="685800" lvl="3" indent="0">
              <a:buNone/>
            </a:pPr>
            <a:r>
              <a:rPr lang="sl-SI" sz="2400" dirty="0"/>
              <a:t>Skladatelji so jo ustvarjali za različne izvajalce-----------------------------------</a:t>
            </a:r>
            <a:r>
              <a:rPr lang="sl-SI" sz="2400" dirty="0">
                <a:sym typeface="Wingdings" panose="05000000000000000000" pitchFamily="2" charset="2"/>
              </a:rPr>
              <a:t></a:t>
            </a:r>
          </a:p>
          <a:p>
            <a:pPr marL="685800" lvl="3" indent="0">
              <a:buNone/>
            </a:pPr>
            <a:endParaRPr lang="sl-SI" sz="2400" dirty="0">
              <a:sym typeface="Wingdings" panose="05000000000000000000" pitchFamily="2" charset="2"/>
            </a:endParaRPr>
          </a:p>
          <a:p>
            <a:pPr marL="685800" lvl="3" indent="0">
              <a:buNone/>
            </a:pPr>
            <a:r>
              <a:rPr lang="sl-SI" sz="2400" dirty="0">
                <a:sym typeface="Wingdings" panose="05000000000000000000" pitchFamily="2" charset="2"/>
              </a:rPr>
              <a:t>Danes se bomo naučili, da je sonato lahko izvajal samo </a:t>
            </a:r>
            <a:r>
              <a:rPr lang="sl-SI" sz="2400" b="1" dirty="0">
                <a:solidFill>
                  <a:srgbClr val="FF0000"/>
                </a:solidFill>
                <a:sym typeface="Wingdings" panose="05000000000000000000" pitchFamily="2" charset="2"/>
              </a:rPr>
              <a:t>inštrumentalni solist</a:t>
            </a:r>
            <a:r>
              <a:rPr lang="sl-SI" sz="2400" dirty="0">
                <a:sym typeface="Wingdings" panose="05000000000000000000" pitchFamily="2" charset="2"/>
              </a:rPr>
              <a:t>. Takšno skladbo bomo imenovali preprosto SONATA.</a:t>
            </a:r>
            <a:endParaRPr lang="sl-SI" sz="2400" dirty="0"/>
          </a:p>
        </p:txBody>
      </p:sp>
      <p:graphicFrame>
        <p:nvGraphicFramePr>
          <p:cNvPr id="6" name="Označba mesta za vsebino 5" descr="Navpični seznam oznak prikazuje 3 skupine, razporejene druga pod drugo z oznakami za opravila pod vsako skupino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57729475"/>
              </p:ext>
            </p:extLst>
          </p:nvPr>
        </p:nvGraphicFramePr>
        <p:xfrm>
          <a:off x="6742483" y="1905000"/>
          <a:ext cx="5084145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7301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l-SI" dirty="0"/>
              <a:t>Wolfgang </a:t>
            </a:r>
            <a:r>
              <a:rPr lang="sl-SI" dirty="0" err="1"/>
              <a:t>Amadeus</a:t>
            </a:r>
            <a:r>
              <a:rPr lang="sl-SI" dirty="0"/>
              <a:t> Mozart:</a:t>
            </a:r>
            <a:br>
              <a:rPr lang="sl-SI" dirty="0"/>
            </a:br>
            <a:r>
              <a:rPr lang="sl-SI" dirty="0"/>
              <a:t>Sonata št. 11 v A-duru, KV 331</a:t>
            </a:r>
          </a:p>
        </p:txBody>
      </p:sp>
      <p:sp>
        <p:nvSpPr>
          <p:cNvPr id="11" name="Označba mesta za besedilo 10"/>
          <p:cNvSpPr>
            <a:spLocks noGrp="1"/>
          </p:cNvSpPr>
          <p:nvPr>
            <p:ph type="body" idx="1"/>
          </p:nvPr>
        </p:nvSpPr>
        <p:spPr>
          <a:xfrm>
            <a:off x="189756" y="1905000"/>
            <a:ext cx="5749209" cy="685800"/>
          </a:xfrm>
        </p:spPr>
        <p:txBody>
          <a:bodyPr rtlCol="0">
            <a:normAutofit/>
          </a:bodyPr>
          <a:lstStyle/>
          <a:p>
            <a:pPr rtl="0"/>
            <a:r>
              <a:rPr lang="sl-SI" dirty="0">
                <a:hlinkClick r:id="rId3"/>
              </a:rPr>
              <a:t>https://www.youtube.com/watch?v=vp_h649sZ9A&amp;list=RDvp_h649sZ9A&amp;start_radio=1</a:t>
            </a:r>
            <a:endParaRPr lang="sl-SI" dirty="0"/>
          </a:p>
          <a:p>
            <a:pPr rtl="0"/>
            <a:endParaRPr lang="sl-SI" dirty="0"/>
          </a:p>
        </p:txBody>
      </p:sp>
      <p:sp>
        <p:nvSpPr>
          <p:cNvPr id="12" name="Označba mesta za vsebino 11"/>
          <p:cNvSpPr>
            <a:spLocks noGrp="1"/>
          </p:cNvSpPr>
          <p:nvPr>
            <p:ph sz="half" idx="2"/>
          </p:nvPr>
        </p:nvSpPr>
        <p:spPr/>
        <p:txBody>
          <a:bodyPr rtlCol="0"/>
          <a:lstStyle/>
          <a:p>
            <a:pPr rtl="0"/>
            <a:r>
              <a:rPr lang="sl-SI" dirty="0"/>
              <a:t>Poslušaj začetek (minuto ali dve) Mozartove sonate na zgornji povezavi in sproti ustvari zapis v zvezek.</a:t>
            </a:r>
          </a:p>
          <a:p>
            <a:pPr rtl="0"/>
            <a:r>
              <a:rPr lang="sl-SI" dirty="0"/>
              <a:t>Zakaj je Mozart ustvaril veliko skladb za to glasbilo?</a:t>
            </a:r>
          </a:p>
        </p:txBody>
      </p:sp>
      <p:sp>
        <p:nvSpPr>
          <p:cNvPr id="13" name="Označba mesta za besedilo 12"/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/>
          </a:bodyPr>
          <a:lstStyle/>
          <a:p>
            <a:pPr rtl="0"/>
            <a:r>
              <a:rPr lang="sl-SI" dirty="0"/>
              <a:t>Zapis v zvezek</a:t>
            </a:r>
          </a:p>
        </p:txBody>
      </p:sp>
      <p:sp>
        <p:nvSpPr>
          <p:cNvPr id="14" name="Označba mesta za vsebino 13"/>
          <p:cNvSpPr>
            <a:spLocks noGrp="1"/>
          </p:cNvSpPr>
          <p:nvPr>
            <p:ph sz="quarter" idx="4"/>
          </p:nvPr>
        </p:nvSpPr>
        <p:spPr/>
        <p:txBody>
          <a:bodyPr rtlCol="0"/>
          <a:lstStyle/>
          <a:p>
            <a:pPr rtl="0"/>
            <a:r>
              <a:rPr lang="sl-SI" dirty="0"/>
              <a:t>SONATA</a:t>
            </a:r>
          </a:p>
          <a:p>
            <a:pPr rtl="0"/>
            <a:r>
              <a:rPr lang="sl-SI" dirty="0"/>
              <a:t>Mozartova Sonata v A-duru z oznako KV 331 je zapisana za glasbilo _______________.</a:t>
            </a:r>
          </a:p>
          <a:p>
            <a:pPr rtl="0"/>
            <a:r>
              <a:rPr lang="sl-SI" dirty="0"/>
              <a:t>Mozart je bil virtuoz v igranju na 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17121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266F018-D491-405A-BBDD-3DDBB3FB3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Wolfgang </a:t>
            </a:r>
            <a:r>
              <a:rPr lang="sl-SI" dirty="0" err="1"/>
              <a:t>Amadeus</a:t>
            </a:r>
            <a:r>
              <a:rPr lang="sl-SI" dirty="0"/>
              <a:t> Mozart:</a:t>
            </a:r>
            <a:br>
              <a:rPr lang="sl-SI" dirty="0"/>
            </a:br>
            <a:r>
              <a:rPr lang="sl-SI" dirty="0"/>
              <a:t>Sonata št. 11 v A-duru, KV 331, 1. stavek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13E87AC4-9728-4801-86A0-3F50C05D7B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5780" y="1905000"/>
            <a:ext cx="5533185" cy="685800"/>
          </a:xfrm>
        </p:spPr>
        <p:txBody>
          <a:bodyPr>
            <a:normAutofit/>
          </a:bodyPr>
          <a:lstStyle/>
          <a:p>
            <a:r>
              <a:rPr lang="sl-SI" dirty="0">
                <a:hlinkClick r:id="rId2"/>
              </a:rPr>
              <a:t>https://www.youtube.com/watch?v=vp_h649sZ9A&amp;list=RDvp_h649sZ9A&amp;start_radio=1</a:t>
            </a:r>
            <a:endParaRPr lang="sl-SI" dirty="0"/>
          </a:p>
          <a:p>
            <a:endParaRPr lang="sl-SI" dirty="0"/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27EAB12E-4A7B-4DE5-BC98-55DDEF2328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l-SI" dirty="0"/>
              <a:t>Kolikor dolgo želiš poslušaj 1. stavek sonate in naredi kratek zapis v zvezek.</a:t>
            </a:r>
          </a:p>
          <a:p>
            <a:r>
              <a:rPr lang="sl-SI" dirty="0"/>
              <a:t>Za rešitev tempa 1. stavka dobro glej v zapis v ekranu ali poglej v knjigo str. 19.</a:t>
            </a:r>
          </a:p>
        </p:txBody>
      </p:sp>
      <p:sp>
        <p:nvSpPr>
          <p:cNvPr id="5" name="Označba mesta besedila 4">
            <a:extLst>
              <a:ext uri="{FF2B5EF4-FFF2-40B4-BE49-F238E27FC236}">
                <a16:creationId xmlns:a16="http://schemas.microsoft.com/office/drawing/2014/main" id="{15AC475B-A961-4A75-BCFC-FF984785D5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sl-SI" dirty="0"/>
              <a:t>Zapis v zvezek</a:t>
            </a:r>
          </a:p>
        </p:txBody>
      </p:sp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id="{C7DC8FD1-6D43-4C68-B3F5-684C048EB9EA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sl-SI" b="1" dirty="0">
                <a:solidFill>
                  <a:srgbClr val="002060"/>
                </a:solidFill>
              </a:rPr>
              <a:t>1. stavek sonate ima oznako za tempo A _ _ _ _ _ e grazioso.</a:t>
            </a:r>
          </a:p>
          <a:p>
            <a:r>
              <a:rPr lang="sl-SI" b="1" dirty="0">
                <a:solidFill>
                  <a:srgbClr val="002060"/>
                </a:solidFill>
              </a:rPr>
              <a:t>To pomeni </a:t>
            </a:r>
            <a:r>
              <a:rPr lang="sl-SI" b="1" i="1" dirty="0">
                <a:solidFill>
                  <a:srgbClr val="002060"/>
                </a:solidFill>
              </a:rPr>
              <a:t>zmerno počasi </a:t>
            </a:r>
            <a:r>
              <a:rPr lang="sl-SI" b="1" dirty="0">
                <a:solidFill>
                  <a:srgbClr val="002060"/>
                </a:solidFill>
              </a:rPr>
              <a:t>in </a:t>
            </a:r>
            <a:r>
              <a:rPr lang="sl-SI" b="1" i="1" dirty="0">
                <a:solidFill>
                  <a:srgbClr val="002060"/>
                </a:solidFill>
              </a:rPr>
              <a:t>ljubko</a:t>
            </a:r>
            <a:r>
              <a:rPr lang="sl-SI" b="1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679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00400A6-24B9-41D9-9FC9-79952FA5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Wolfgang </a:t>
            </a:r>
            <a:r>
              <a:rPr lang="sl-SI" dirty="0" err="1"/>
              <a:t>Amadeus</a:t>
            </a:r>
            <a:r>
              <a:rPr lang="sl-SI" dirty="0"/>
              <a:t> Mozart:</a:t>
            </a:r>
            <a:br>
              <a:rPr lang="sl-SI" dirty="0"/>
            </a:br>
            <a:r>
              <a:rPr lang="sl-SI" dirty="0"/>
              <a:t>Sonata št. 11 v A-duru, KV 331, 2. stavek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D4FA6917-90C1-4D37-94D6-500924FB8A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1764" y="1905000"/>
            <a:ext cx="5677201" cy="685800"/>
          </a:xfrm>
        </p:spPr>
        <p:txBody>
          <a:bodyPr>
            <a:normAutofit/>
          </a:bodyPr>
          <a:lstStyle/>
          <a:p>
            <a:r>
              <a:rPr lang="sl-SI" dirty="0">
                <a:hlinkClick r:id="rId2"/>
              </a:rPr>
              <a:t>https://www.youtube.com/watch?v=vp_h649sZ9A&amp;list=RDvp_h649sZ9A&amp;start_radio=1</a:t>
            </a:r>
            <a:endParaRPr lang="sl-SI" dirty="0"/>
          </a:p>
          <a:p>
            <a:endParaRPr lang="sl-SI" dirty="0"/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5D7FCF45-CA38-4BE8-8A68-751DB79D97C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l-SI" dirty="0"/>
              <a:t>Na posnetku pianiste Olge </a:t>
            </a:r>
            <a:r>
              <a:rPr lang="sl-SI" dirty="0" err="1"/>
              <a:t>Jagunove</a:t>
            </a:r>
            <a:r>
              <a:rPr lang="sl-SI" dirty="0"/>
              <a:t> poišči 2. stavek. Najdeš ga malo pred sedmo minuto. Katero oznako ima ta stavek?</a:t>
            </a:r>
          </a:p>
        </p:txBody>
      </p:sp>
      <p:sp>
        <p:nvSpPr>
          <p:cNvPr id="5" name="Označba mesta besedila 4">
            <a:extLst>
              <a:ext uri="{FF2B5EF4-FFF2-40B4-BE49-F238E27FC236}">
                <a16:creationId xmlns:a16="http://schemas.microsoft.com/office/drawing/2014/main" id="{EA6EB982-E8DE-4609-BD0B-59FFD32E72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sl-SI" dirty="0"/>
              <a:t>Zapis v zvezek</a:t>
            </a:r>
          </a:p>
        </p:txBody>
      </p:sp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id="{893C00F1-C82B-436C-AFD9-4845AD33FF1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sl-SI" b="1" dirty="0">
                <a:solidFill>
                  <a:srgbClr val="002060"/>
                </a:solidFill>
              </a:rPr>
              <a:t>2. stavek te sonate ima oznako </a:t>
            </a: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M _ _ _ e t.</a:t>
            </a:r>
          </a:p>
        </p:txBody>
      </p:sp>
    </p:spTree>
    <p:extLst>
      <p:ext uri="{BB962C8B-B14F-4D97-AF65-F5344CB8AC3E}">
        <p14:creationId xmlns:p14="http://schemas.microsoft.com/office/powerpoint/2010/main" val="22419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00400A6-24B9-41D9-9FC9-79952FA5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Wolfgang </a:t>
            </a:r>
            <a:r>
              <a:rPr lang="sl-SI" dirty="0" err="1"/>
              <a:t>Amadeus</a:t>
            </a:r>
            <a:r>
              <a:rPr lang="sl-SI" dirty="0"/>
              <a:t> Mozart:</a:t>
            </a:r>
            <a:br>
              <a:rPr lang="sl-SI" dirty="0"/>
            </a:br>
            <a:r>
              <a:rPr lang="sl-SI" dirty="0"/>
              <a:t>Sonata št. 11 v A-duru, KV 331, 3. stavek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D4FA6917-90C1-4D37-94D6-500924FB8A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7748" y="1628800"/>
            <a:ext cx="5821217" cy="962000"/>
          </a:xfrm>
        </p:spPr>
        <p:txBody>
          <a:bodyPr>
            <a:normAutofit/>
          </a:bodyPr>
          <a:lstStyle/>
          <a:p>
            <a:endParaRPr lang="sl-SI" dirty="0"/>
          </a:p>
          <a:p>
            <a:r>
              <a:rPr lang="sl-SI" dirty="0">
                <a:hlinkClick r:id="rId8"/>
              </a:rPr>
              <a:t>https://www.youtube.com/watch?v=vp_h649sZ9A&amp;list=RDvp_h649sZ9A&amp;start_radio=1</a:t>
            </a:r>
            <a:endParaRPr lang="sl-SI" dirty="0"/>
          </a:p>
          <a:p>
            <a:endParaRPr lang="sl-SI" dirty="0"/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5D7FCF45-CA38-4BE8-8A68-751DB79D97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61764" y="2666999"/>
            <a:ext cx="5677201" cy="3505201"/>
          </a:xfrm>
        </p:spPr>
        <p:txBody>
          <a:bodyPr>
            <a:normAutofit fontScale="85000" lnSpcReduction="20000"/>
          </a:bodyPr>
          <a:lstStyle/>
          <a:p>
            <a:r>
              <a:rPr lang="sl-SI" dirty="0"/>
              <a:t>Na posnetku pianiste Olge </a:t>
            </a:r>
            <a:r>
              <a:rPr lang="sl-SI" dirty="0" err="1"/>
              <a:t>Jagunove</a:t>
            </a:r>
            <a:r>
              <a:rPr lang="sl-SI" dirty="0"/>
              <a:t> poišči 3. stavek. Najdeš ga okoli desete minute. Katero oznako ima ta stavek?</a:t>
            </a:r>
          </a:p>
          <a:p>
            <a:r>
              <a:rPr lang="sl-SI" dirty="0"/>
              <a:t>Predno poslušaš cel tretji stavek spoznaj teme posamičnih delov:</a:t>
            </a:r>
          </a:p>
          <a:p>
            <a:r>
              <a:rPr lang="sl-SI" dirty="0"/>
              <a:t>A</a:t>
            </a:r>
          </a:p>
          <a:p>
            <a:r>
              <a:rPr lang="sl-SI" dirty="0"/>
              <a:t>B</a:t>
            </a:r>
          </a:p>
          <a:p>
            <a:r>
              <a:rPr lang="sl-SI" dirty="0"/>
              <a:t>C</a:t>
            </a:r>
          </a:p>
          <a:p>
            <a:r>
              <a:rPr lang="sl-SI" dirty="0"/>
              <a:t>Med poslušanjem zapiši, kako si ti deli sledijo in tonaliteto (dur – mol) ter primerjaj moje igraje klavirja s profesionalno pianistko.</a:t>
            </a:r>
          </a:p>
        </p:txBody>
      </p:sp>
      <p:sp>
        <p:nvSpPr>
          <p:cNvPr id="5" name="Označba mesta besedila 4">
            <a:extLst>
              <a:ext uri="{FF2B5EF4-FFF2-40B4-BE49-F238E27FC236}">
                <a16:creationId xmlns:a16="http://schemas.microsoft.com/office/drawing/2014/main" id="{EA6EB982-E8DE-4609-BD0B-59FFD32E72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1754" y="1493838"/>
            <a:ext cx="4416552" cy="567010"/>
          </a:xfrm>
        </p:spPr>
        <p:txBody>
          <a:bodyPr>
            <a:normAutofit/>
          </a:bodyPr>
          <a:lstStyle/>
          <a:p>
            <a:r>
              <a:rPr lang="sl-SI" dirty="0"/>
              <a:t>Zapis v zvezek</a:t>
            </a:r>
          </a:p>
        </p:txBody>
      </p:sp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id="{893C00F1-C82B-436C-AFD9-4845AD33FF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1753" y="1988841"/>
            <a:ext cx="5677201" cy="4183360"/>
          </a:xfrm>
        </p:spPr>
        <p:txBody>
          <a:bodyPr>
            <a:normAutofit fontScale="85000" lnSpcReduction="20000"/>
          </a:bodyPr>
          <a:lstStyle/>
          <a:p>
            <a:r>
              <a:rPr lang="sl-SI" b="1" dirty="0">
                <a:solidFill>
                  <a:srgbClr val="002060"/>
                </a:solidFill>
              </a:rPr>
              <a:t>3. stavek te sonate ima oznako </a:t>
            </a: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A _ _ _ t _ _ _ a, kar pomeni „na turški način“.</a:t>
            </a: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Deli si sledijo v zaporedju:</a:t>
            </a: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A     __    __   __   __   B‘   </a:t>
            </a:r>
            <a:r>
              <a:rPr lang="sl-SI" b="1" dirty="0" err="1">
                <a:solidFill>
                  <a:srgbClr val="002060"/>
                </a:solidFill>
              </a:rPr>
              <a:t>coda</a:t>
            </a:r>
            <a:endParaRPr lang="sl-SI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mol   dur   __   __   __   __   __</a:t>
            </a:r>
          </a:p>
          <a:p>
            <a:pPr marL="0" indent="0">
              <a:buNone/>
            </a:pPr>
            <a:endParaRPr lang="sl-SI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Takšno glasbeno obliko imenujemo RONDO.</a:t>
            </a: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To je večdelna oblika, kjer se tema večkrat ponovi – kroži, vmes pa se pojavljajo še drugi tematski deli.</a:t>
            </a: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Najpogostejši obliki rondoja sta A B A C A in </a:t>
            </a:r>
          </a:p>
          <a:p>
            <a:pPr marL="0" indent="0">
              <a:buNone/>
            </a:pPr>
            <a:r>
              <a:rPr lang="sl-SI" b="1" dirty="0">
                <a:solidFill>
                  <a:srgbClr val="002060"/>
                </a:solidFill>
              </a:rPr>
              <a:t>A B A C A B A.</a:t>
            </a: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7" name="A tema">
            <a:hlinkClick r:id="" action="ppaction://media"/>
            <a:extLst>
              <a:ext uri="{FF2B5EF4-FFF2-40B4-BE49-F238E27FC236}">
                <a16:creationId xmlns:a16="http://schemas.microsoft.com/office/drawing/2014/main" id="{9F43E861-C220-4760-A92E-51BBB23A1C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64220" y="3932236"/>
            <a:ext cx="487362" cy="487363"/>
          </a:xfrm>
          <a:prstGeom prst="rect">
            <a:avLst/>
          </a:prstGeom>
        </p:spPr>
      </p:pic>
      <p:pic>
        <p:nvPicPr>
          <p:cNvPr id="8" name="B tema">
            <a:hlinkClick r:id="" action="ppaction://media"/>
            <a:extLst>
              <a:ext uri="{FF2B5EF4-FFF2-40B4-BE49-F238E27FC236}">
                <a16:creationId xmlns:a16="http://schemas.microsoft.com/office/drawing/2014/main" id="{5E219738-63D7-4344-9713-6DD27494601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7826" y="4278185"/>
            <a:ext cx="487362" cy="487363"/>
          </a:xfrm>
          <a:prstGeom prst="rect">
            <a:avLst/>
          </a:prstGeom>
        </p:spPr>
      </p:pic>
      <p:pic>
        <p:nvPicPr>
          <p:cNvPr id="9" name="C tema">
            <a:hlinkClick r:id="" action="ppaction://media"/>
            <a:extLst>
              <a:ext uri="{FF2B5EF4-FFF2-40B4-BE49-F238E27FC236}">
                <a16:creationId xmlns:a16="http://schemas.microsoft.com/office/drawing/2014/main" id="{961D0BB8-2A6A-4193-A4FF-4E2B38FB4EF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7826" y="4808536"/>
            <a:ext cx="487362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12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29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6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7A0DE4F-08E3-4177-8938-2104F2A7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RONDO lahko ponazorimo z liki.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B0F20B17-7204-4058-B928-606E8E7D5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  <a:p>
            <a:endParaRPr lang="sl-SI" dirty="0"/>
          </a:p>
          <a:p>
            <a:endParaRPr lang="sl-SI" dirty="0"/>
          </a:p>
          <a:p>
            <a:pPr marL="0" indent="0">
              <a:buNone/>
            </a:pPr>
            <a:r>
              <a:rPr lang="sl-SI" sz="7200" dirty="0"/>
              <a:t> A   B  A  C   A</a:t>
            </a:r>
          </a:p>
        </p:txBody>
      </p:sp>
      <p:sp>
        <p:nvSpPr>
          <p:cNvPr id="4" name="Smeško 3">
            <a:extLst>
              <a:ext uri="{FF2B5EF4-FFF2-40B4-BE49-F238E27FC236}">
                <a16:creationId xmlns:a16="http://schemas.microsoft.com/office/drawing/2014/main" id="{A601D2E6-1601-44A7-BAC5-30D283B694CA}"/>
              </a:ext>
            </a:extLst>
          </p:cNvPr>
          <p:cNvSpPr/>
          <p:nvPr/>
        </p:nvSpPr>
        <p:spPr>
          <a:xfrm>
            <a:off x="2061964" y="2132856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" name="Luna 4">
            <a:extLst>
              <a:ext uri="{FF2B5EF4-FFF2-40B4-BE49-F238E27FC236}">
                <a16:creationId xmlns:a16="http://schemas.microsoft.com/office/drawing/2014/main" id="{3A2350B0-D976-474E-8C52-A23B50DEEC81}"/>
              </a:ext>
            </a:extLst>
          </p:cNvPr>
          <p:cNvSpPr/>
          <p:nvPr/>
        </p:nvSpPr>
        <p:spPr>
          <a:xfrm>
            <a:off x="3719286" y="2132856"/>
            <a:ext cx="457200" cy="91440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" name="Zvezda: 7 krakov 5">
            <a:extLst>
              <a:ext uri="{FF2B5EF4-FFF2-40B4-BE49-F238E27FC236}">
                <a16:creationId xmlns:a16="http://schemas.microsoft.com/office/drawing/2014/main" id="{51FE631D-EC19-4100-9D18-9718E16D2177}"/>
              </a:ext>
            </a:extLst>
          </p:cNvPr>
          <p:cNvSpPr/>
          <p:nvPr/>
        </p:nvSpPr>
        <p:spPr>
          <a:xfrm>
            <a:off x="6449214" y="2132856"/>
            <a:ext cx="914400" cy="914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2" name="Smeško 11">
            <a:extLst>
              <a:ext uri="{FF2B5EF4-FFF2-40B4-BE49-F238E27FC236}">
                <a16:creationId xmlns:a16="http://schemas.microsoft.com/office/drawing/2014/main" id="{626AAD56-6FF2-48D0-A3D2-315678ADB83D}"/>
              </a:ext>
            </a:extLst>
          </p:cNvPr>
          <p:cNvSpPr/>
          <p:nvPr/>
        </p:nvSpPr>
        <p:spPr>
          <a:xfrm>
            <a:off x="5003817" y="2132856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4" name="Smeško 13">
            <a:extLst>
              <a:ext uri="{FF2B5EF4-FFF2-40B4-BE49-F238E27FC236}">
                <a16:creationId xmlns:a16="http://schemas.microsoft.com/office/drawing/2014/main" id="{DE4F4551-BD73-4A38-9C60-C5D148219297}"/>
              </a:ext>
            </a:extLst>
          </p:cNvPr>
          <p:cNvSpPr/>
          <p:nvPr/>
        </p:nvSpPr>
        <p:spPr>
          <a:xfrm>
            <a:off x="8012340" y="2132856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6097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7A0DE4F-08E3-4177-8938-2104F2A7C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RONDO lahko ponazorimo z liki.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B0F20B17-7204-4058-B928-606E8E7D5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756" y="1905000"/>
            <a:ext cx="11809312" cy="4267200"/>
          </a:xfrm>
        </p:spPr>
        <p:txBody>
          <a:bodyPr/>
          <a:lstStyle/>
          <a:p>
            <a:endParaRPr lang="sl-SI" dirty="0"/>
          </a:p>
          <a:p>
            <a:endParaRPr lang="sl-SI" dirty="0"/>
          </a:p>
          <a:p>
            <a:endParaRPr lang="sl-SI" dirty="0"/>
          </a:p>
          <a:p>
            <a:pPr marL="0" indent="0">
              <a:buNone/>
            </a:pPr>
            <a:r>
              <a:rPr lang="sl-SI" sz="7200" dirty="0"/>
              <a:t> A   B   A   C   A   B   A</a:t>
            </a:r>
          </a:p>
        </p:txBody>
      </p:sp>
      <p:sp>
        <p:nvSpPr>
          <p:cNvPr id="4" name="Smeško 3">
            <a:extLst>
              <a:ext uri="{FF2B5EF4-FFF2-40B4-BE49-F238E27FC236}">
                <a16:creationId xmlns:a16="http://schemas.microsoft.com/office/drawing/2014/main" id="{A601D2E6-1601-44A7-BAC5-30D283B694CA}"/>
              </a:ext>
            </a:extLst>
          </p:cNvPr>
          <p:cNvSpPr/>
          <p:nvPr/>
        </p:nvSpPr>
        <p:spPr>
          <a:xfrm>
            <a:off x="608014" y="234888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" name="Luna 4">
            <a:extLst>
              <a:ext uri="{FF2B5EF4-FFF2-40B4-BE49-F238E27FC236}">
                <a16:creationId xmlns:a16="http://schemas.microsoft.com/office/drawing/2014/main" id="{3A2350B0-D976-474E-8C52-A23B50DEEC81}"/>
              </a:ext>
            </a:extLst>
          </p:cNvPr>
          <p:cNvSpPr/>
          <p:nvPr/>
        </p:nvSpPr>
        <p:spPr>
          <a:xfrm>
            <a:off x="2472402" y="2348880"/>
            <a:ext cx="457200" cy="91440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" name="Zvezda: 7 krakov 5">
            <a:extLst>
              <a:ext uri="{FF2B5EF4-FFF2-40B4-BE49-F238E27FC236}">
                <a16:creationId xmlns:a16="http://schemas.microsoft.com/office/drawing/2014/main" id="{51FE631D-EC19-4100-9D18-9718E16D2177}"/>
              </a:ext>
            </a:extLst>
          </p:cNvPr>
          <p:cNvSpPr/>
          <p:nvPr/>
        </p:nvSpPr>
        <p:spPr>
          <a:xfrm>
            <a:off x="5878388" y="2348880"/>
            <a:ext cx="914400" cy="91440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2" name="Smeško 11">
            <a:extLst>
              <a:ext uri="{FF2B5EF4-FFF2-40B4-BE49-F238E27FC236}">
                <a16:creationId xmlns:a16="http://schemas.microsoft.com/office/drawing/2014/main" id="{626AAD56-6FF2-48D0-A3D2-315678ADB83D}"/>
              </a:ext>
            </a:extLst>
          </p:cNvPr>
          <p:cNvSpPr/>
          <p:nvPr/>
        </p:nvSpPr>
        <p:spPr>
          <a:xfrm>
            <a:off x="4031426" y="234888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4" name="Smeško 13">
            <a:extLst>
              <a:ext uri="{FF2B5EF4-FFF2-40B4-BE49-F238E27FC236}">
                <a16:creationId xmlns:a16="http://schemas.microsoft.com/office/drawing/2014/main" id="{DE4F4551-BD73-4A38-9C60-C5D148219297}"/>
              </a:ext>
            </a:extLst>
          </p:cNvPr>
          <p:cNvSpPr/>
          <p:nvPr/>
        </p:nvSpPr>
        <p:spPr>
          <a:xfrm>
            <a:off x="7606580" y="234888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" name="Smeško 6">
            <a:extLst>
              <a:ext uri="{FF2B5EF4-FFF2-40B4-BE49-F238E27FC236}">
                <a16:creationId xmlns:a16="http://schemas.microsoft.com/office/drawing/2014/main" id="{BF1A6029-26A9-42D9-9759-CAFB29D7B0D7}"/>
              </a:ext>
            </a:extLst>
          </p:cNvPr>
          <p:cNvSpPr/>
          <p:nvPr/>
        </p:nvSpPr>
        <p:spPr>
          <a:xfrm>
            <a:off x="11102462" y="2348880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" name="Luna 7">
            <a:extLst>
              <a:ext uri="{FF2B5EF4-FFF2-40B4-BE49-F238E27FC236}">
                <a16:creationId xmlns:a16="http://schemas.microsoft.com/office/drawing/2014/main" id="{5236FC40-0D15-4005-B428-EDE04D84748D}"/>
              </a:ext>
            </a:extLst>
          </p:cNvPr>
          <p:cNvSpPr/>
          <p:nvPr/>
        </p:nvSpPr>
        <p:spPr>
          <a:xfrm>
            <a:off x="9583121" y="2348880"/>
            <a:ext cx="457200" cy="91440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8674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slov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sl-SI" dirty="0"/>
              <a:t>Domača naloga</a:t>
            </a:r>
          </a:p>
        </p:txBody>
      </p:sp>
      <p:sp>
        <p:nvSpPr>
          <p:cNvPr id="14" name="Označba mesta za vsebino 13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sl-SI" dirty="0"/>
              <a:t>Izmisli si svoj ritmični rondo na krajšo ali daljšo obliko. Za vsako temo si izmisli svoj ritmični vzorec. Vse teme naj bodo v istem metrumu (npr. vse naj gre na 3 dobe ali vse naj gre na 4 dobe).</a:t>
            </a:r>
          </a:p>
          <a:p>
            <a:pPr rtl="0"/>
            <a:r>
              <a:rPr lang="sl-SI" dirty="0"/>
              <a:t>Prilagam ti primer, pri kateri mi je z idejo pomagala ritmična skupina STOP.</a:t>
            </a:r>
          </a:p>
          <a:p>
            <a:pPr rtl="0"/>
            <a:r>
              <a:rPr lang="sl-SI" dirty="0">
                <a:hlinkClick r:id="rId3"/>
              </a:rPr>
              <a:t>https://drive.google.com/file/d/11FWZloBF3VNjBD4CiK6SaYLhtMhpmRZx/view?usp=sharing</a:t>
            </a:r>
            <a:endParaRPr lang="sl-SI" dirty="0"/>
          </a:p>
          <a:p>
            <a:pPr rtl="0"/>
            <a:endParaRPr lang="sl-SI" dirty="0"/>
          </a:p>
          <a:p>
            <a:pPr rtl="0"/>
            <a:r>
              <a:rPr lang="sl-SI" dirty="0"/>
              <a:t>Posnemi izvajanje svojega ritmičnega rondoja in mi posnetek posreduj v mapo „domače naloge“.</a:t>
            </a:r>
          </a:p>
        </p:txBody>
      </p:sp>
    </p:spTree>
    <p:extLst>
      <p:ext uri="{BB962C8B-B14F-4D97-AF65-F5344CB8AC3E}">
        <p14:creationId xmlns:p14="http://schemas.microsoft.com/office/powerpoint/2010/main" val="58726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Krivulje 16 x 9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6225278_TF02801094" id="{5BC71206-B87E-425C-8E76-6813BC76A886}" vid="{F724FE02-82AF-4EC4-9FC4-DE0D10CBD2A0}"/>
    </a:ext>
  </a:extLst>
</a:theme>
</file>

<file path=ppt/theme/theme2.xml><?xml version="1.0" encoding="utf-8"?>
<a:theme xmlns:a="http://schemas.openxmlformats.org/drawingml/2006/main" name="Officeova tema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Curves_16x9">
      <a:dk1>
        <a:sysClr val="windowText" lastClr="000000"/>
      </a:dk1>
      <a:lt1>
        <a:sysClr val="window" lastClr="FFFFFF"/>
      </a:lt1>
      <a:dk2>
        <a:srgbClr val="1D4D53"/>
      </a:dk2>
      <a:lt2>
        <a:srgbClr val="96D2DA"/>
      </a:lt2>
      <a:accent1>
        <a:srgbClr val="00B1C5"/>
      </a:accent1>
      <a:accent2>
        <a:srgbClr val="49AF0A"/>
      </a:accent2>
      <a:accent3>
        <a:srgbClr val="6457DB"/>
      </a:accent3>
      <a:accent4>
        <a:srgbClr val="CF4895"/>
      </a:accent4>
      <a:accent5>
        <a:srgbClr val="0065E1"/>
      </a:accent5>
      <a:accent6>
        <a:srgbClr val="A84BE1"/>
      </a:accent6>
      <a:hlink>
        <a:srgbClr val="CF4895"/>
      </a:hlink>
      <a:folHlink>
        <a:srgbClr val="7F7F7F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Predstavitev z glasbenim motivom (širokozaslonsko)</Template>
  <TotalTime>82</TotalTime>
  <Words>718</Words>
  <Application>Microsoft Office PowerPoint</Application>
  <PresentationFormat>Po meri</PresentationFormat>
  <Paragraphs>75</Paragraphs>
  <Slides>9</Slides>
  <Notes>4</Notes>
  <HiddenSlides>0</HiddenSlides>
  <MMClips>3</MMClips>
  <ScaleCrop>false</ScaleCrop>
  <HeadingPairs>
    <vt:vector size="6" baseType="variant">
      <vt:variant>
        <vt:lpstr>Uporabljene pisave</vt:lpstr>
      </vt:variant>
      <vt:variant>
        <vt:i4>2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9</vt:i4>
      </vt:variant>
    </vt:vector>
  </HeadingPairs>
  <TitlesOfParts>
    <vt:vector size="12" baseType="lpstr">
      <vt:lpstr>Arial</vt:lpstr>
      <vt:lpstr>Euphemia</vt:lpstr>
      <vt:lpstr>Krivulje 16 x 9</vt:lpstr>
      <vt:lpstr>Učna tema: Mozart in rondo v sonati</vt:lpstr>
      <vt:lpstr>Ponovimo snov iz prejšnjih ur</vt:lpstr>
      <vt:lpstr>Wolfgang Amadeus Mozart: Sonata št. 11 v A-duru, KV 331</vt:lpstr>
      <vt:lpstr>Wolfgang Amadeus Mozart: Sonata št. 11 v A-duru, KV 331, 1. stavek</vt:lpstr>
      <vt:lpstr>Wolfgang Amadeus Mozart: Sonata št. 11 v A-duru, KV 331, 2. stavek</vt:lpstr>
      <vt:lpstr>Wolfgang Amadeus Mozart: Sonata št. 11 v A-duru, KV 331, 3. stavek</vt:lpstr>
      <vt:lpstr>RONDO lahko ponazorimo z liki.</vt:lpstr>
      <vt:lpstr>RONDO lahko ponazorimo z liki.</vt:lpstr>
      <vt:lpstr>Domača naloga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Učna tema: Mozart in sonata</dc:title>
  <dc:creator>Nataša Arko</dc:creator>
  <cp:lastModifiedBy>Nataša Arko</cp:lastModifiedBy>
  <cp:revision>14</cp:revision>
  <dcterms:created xsi:type="dcterms:W3CDTF">2020-11-04T06:11:24Z</dcterms:created>
  <dcterms:modified xsi:type="dcterms:W3CDTF">2020-11-04T09:05:27Z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