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A9E3-F323-4E90-AE22-7C4D49C3421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7543-A663-4FFF-83A1-CA7605AE70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8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7543-A663-4FFF-83A1-CA7605AE70E0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27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cxnSp>
        <p:nvCxnSpPr>
          <p:cNvPr id="8" name="Raven povezoval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10" name="Raven povezoval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E8FA6C-B7D3-4A5D-A1DD-C7D9A78E066A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CC6325-7315-4897-8089-AC694B6C965E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MZQWPpqhk" TargetMode="External"/><Relationship Id="rId2" Type="http://schemas.openxmlformats.org/officeDocument/2006/relationships/hyperlink" Target="https://www.youtube.com/watch?v=6wSbQLqKs_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SwZmuMCnk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899592" y="1412776"/>
            <a:ext cx="7128792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RENESANSA</a:t>
            </a:r>
            <a:endParaRPr lang="sl-SI" sz="8000" dirty="0">
              <a:solidFill>
                <a:schemeClr val="accent1">
                  <a:lumMod val="60000"/>
                  <a:lumOff val="4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-396552" y="980728"/>
            <a:ext cx="100091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sl-SI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RENNEISANCE (francosko) </a:t>
            </a:r>
          </a:p>
          <a:p>
            <a:pPr algn="ctr"/>
            <a:r>
              <a:rPr lang="sl-SI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PREPOROD,                                       PONOVNO ROJSTVO… </a:t>
            </a:r>
          </a:p>
          <a:p>
            <a:pPr algn="ctr"/>
            <a:endParaRPr lang="sl-SI" sz="3600" dirty="0">
              <a:solidFill>
                <a:schemeClr val="accent1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  <a:p>
            <a:pPr algn="ctr"/>
            <a:endParaRPr lang="sl-SI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JE UMETNOSTNO OBDOBJE, KI SE JE PRIČELO  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V 14. STOLETJU IN KONČALO V 16.  STOLETJU,</a:t>
            </a:r>
          </a:p>
          <a:p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                  </a:t>
            </a:r>
            <a:endParaRPr lang="sl-SI" sz="2400" dirty="0">
              <a:solidFill>
                <a:schemeClr val="accent1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5270" y="332656"/>
            <a:ext cx="896448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RAZVIJA SE GOSPODARSTVO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EVROPO PRETRESAJO SOCIALNA 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IN DRUŽBENA NASPROTJA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ZAKONI NARAVE IN ŽIVLJENJA 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SO NAJVIŠJI VZOR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ZGLEDUJEJO SE PO ANTIČNI GRŠKI 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IN RIMSKI KULTURI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ZAGOVARJAJO OSEBNO SVOBODO ČLOVEKA  - </a:t>
            </a:r>
            <a:r>
              <a:rPr lang="sl-SI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HUMANIZEM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ZAČNE SE REFORMACIJA-PROTENSTANTIZEM                     </a:t>
            </a:r>
            <a:r>
              <a:rPr lang="sl-SI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(MARTIN LUTHER, JAN HUS, PRIMOŽ TRUBAR)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TRDITVE O SONCU, KOT SREDIŠČU</a:t>
            </a:r>
          </a:p>
          <a:p>
            <a:pPr algn="ctr"/>
            <a:r>
              <a:rPr lang="sl-SI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( COPERNICUS, GALILEO)</a:t>
            </a:r>
            <a:endParaRPr lang="sl-SI" sz="2400" b="1" dirty="0">
              <a:solidFill>
                <a:schemeClr val="accent1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7660"/>
            <a:ext cx="2160240" cy="16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1" y="4779697"/>
            <a:ext cx="2161493" cy="1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09" y="5067660"/>
            <a:ext cx="1872208" cy="17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65626" y="62068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MOČNO SE </a:t>
            </a:r>
            <a:r>
              <a:rPr lang="sl-SI" sz="2400" dirty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RAZVIJA </a:t>
            </a: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USTVARJANJE </a:t>
            </a:r>
          </a:p>
          <a:p>
            <a:pPr lvl="0" algn="ctr"/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NA </a:t>
            </a:r>
            <a:r>
              <a:rPr lang="sl-SI" sz="2400" dirty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RAZLIČNIH </a:t>
            </a: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PODROČJIH: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LIKOVNA UMETNOST (DAVINCI,MICHELANGELO), 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ARHITEKTURA (BAZILIKA SV. PETRA),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PESNIŠTVO (PETRARCA, DANTE), 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GLEDALIŠČE (BOCHACCIO), 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GLASBA (DE PRES, DI LASSO, PALESTRINA)</a:t>
            </a:r>
            <a:endParaRPr lang="sl-SI" sz="2400" dirty="0">
              <a:solidFill>
                <a:srgbClr val="A5B592">
                  <a:lumMod val="40000"/>
                  <a:lumOff val="60000"/>
                </a:srgbClr>
              </a:solidFill>
              <a:latin typeface="Lucida Calligraphy" panose="03010101010101010101" pitchFamily="66" charset="0"/>
            </a:endParaRPr>
          </a:p>
          <a:p>
            <a:pPr lvl="0" algn="ctr"/>
            <a:r>
              <a:rPr lang="sl-SI" sz="2400" dirty="0" smtClean="0">
                <a:solidFill>
                  <a:srgbClr val="A5B592">
                    <a:lumMod val="40000"/>
                    <a:lumOff val="60000"/>
                  </a:srgbClr>
                </a:solidFill>
                <a:latin typeface="Lucida Calligraphy" panose="03010101010101010101" pitchFamily="66" charset="0"/>
              </a:rPr>
              <a:t>PEVSKA GLASBA DOSEŽE NAJVEČJO POPOLNOST, MUZICIRAJO NA DVORIH, V CERKVAH, PO TRGIH</a:t>
            </a:r>
            <a:endParaRPr lang="sl-SI" sz="2400" dirty="0">
              <a:solidFill>
                <a:srgbClr val="A5B592">
                  <a:lumMod val="40000"/>
                  <a:lumOff val="60000"/>
                </a:srgb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6" y="4797152"/>
            <a:ext cx="1944216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42" y="4797152"/>
            <a:ext cx="1902118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38" y="4775670"/>
            <a:ext cx="2016224" cy="13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208823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7504" y="548680"/>
            <a:ext cx="89289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GLASBENE OBLIKE RENESANSE</a:t>
            </a:r>
          </a:p>
          <a:p>
            <a:pPr algn="ctr"/>
            <a:endParaRPr lang="sl-SI" sz="3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algn="ctr"/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 - MAŠA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</a:t>
            </a:r>
            <a:r>
              <a:rPr lang="sl-SI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JE VEČGLASNA GLASBENA  OBLIKA,              KI ZAJEMA OBREDNE SPEVE KRŠČANSKEGA BOGOSLUŽJA                                                    - RELIGIOZNA VSEBINA</a:t>
            </a:r>
          </a:p>
          <a:p>
            <a:pPr algn="ctr"/>
            <a:endParaRPr lang="sl-SI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algn="ctr"/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B - MOTET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(LATINSKO MOTETUS-BESEDA)                                             </a:t>
            </a:r>
            <a:r>
              <a:rPr lang="sl-SI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JE VEČGLASNA VOKALNA SKLADBA.                                     VSEBINA JE RELIGIOZNA, NAJVEČKRAT V LATINŠČINI – IZREKI IZ BIBLIJE IN PSALMI</a:t>
            </a:r>
          </a:p>
          <a:p>
            <a:pPr algn="ctr"/>
            <a:endParaRPr lang="sl-SI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algn="ctr"/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C - MADRIGAL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(ITAL. MANDRA – ČREDA, PASTIRSKA PESEM)</a:t>
            </a:r>
            <a:r>
              <a:rPr lang="sl-SI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JE VEČGLASNA PETJU NAMENJENA SKLADBA.                                                   VSEBINA JE POSVETNA (O LJUBEZNI, NARAVI, ČLOVEKU). </a:t>
            </a:r>
            <a:endParaRPr lang="sl-SI" sz="2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7936" y="393821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Lucida Handwriting" panose="03010101010101010101" pitchFamily="66" charset="0"/>
              </a:rPr>
              <a:t>POSLUŠAJ DEL MAŠE IN GA PRIMERJAJ                                                              Z OSTALIMA GLASBENIMA PRIMEROMA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47936" y="8450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Lucida Handwriting" panose="03010101010101010101" pitchFamily="66" charset="0"/>
              </a:rPr>
              <a:t>POSLUŠAJ MOTET IN GA PRIMERJAJ                                                              Z OSTALIMA GLASBENIMA PRIMEROMA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60630" y="243962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Lucida Handwriting" panose="03010101010101010101" pitchFamily="66" charset="0"/>
              </a:rPr>
              <a:t>POSLUŠAJ MADRIGAL IN GA PRIMERJAJ                                                              Z OSTALIMA GLASBENIMA PRIMEROMA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043608" y="547467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Lucida Handwriting" panose="03010101010101010101" pitchFamily="66" charset="0"/>
              </a:rPr>
              <a:t>RAZLIKUJEJO SE V:</a:t>
            </a:r>
            <a:endParaRPr lang="sl-SI" dirty="0">
              <a:latin typeface="Lucida Handwriting" panose="03010101010101010101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123728" y="1570525"/>
            <a:ext cx="549874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tx1">
                    <a:lumMod val="85000"/>
                  </a:schemeClr>
                </a:solidFill>
                <a:hlinkClick r:id="rId2"/>
              </a:rPr>
              <a:t>https://www.youtube.com/watch?v=wSBjOPwOIxA</a:t>
            </a:r>
            <a:endParaRPr lang="sl-SI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083134" y="3161689"/>
            <a:ext cx="5454352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  <a:hlinkClick r:id="rId3"/>
              </a:rPr>
              <a:t>www.youtube.com/watch?v=t3MZQWPpqhk</a:t>
            </a:r>
            <a:endParaRPr lang="sl-SI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178803" y="4660278"/>
            <a:ext cx="5454352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https://www.youtube.com/watch?v=gSwZmuMCnkc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24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54868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ZNAČILNOSTI KOMPOZICIJSKE TEHNIKE</a:t>
            </a:r>
          </a:p>
          <a:p>
            <a:pPr algn="ctr"/>
            <a:endParaRPr lang="sl-SI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HOMOFONIJA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</a:t>
            </a:r>
            <a:r>
              <a:rPr lang="sl-SI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JE KOMPOZICIJSKI STIL VEČGLASNE GLASBE,  V KATERI IMA 1. GLAS VODILNO MELODIJO, OSTALI GLASOVI PA GA SPREMLJAJO IN HARMONSKO DOPOLNJUJEJO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sl-SI" sz="22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POLIFONIJA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</a:t>
            </a:r>
            <a:r>
              <a:rPr lang="sl-SI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(POLI=VEČ) JE KOMPOZICIJSKI STIL                                 VEČGLASNE SKLADBE, </a:t>
            </a:r>
            <a:r>
              <a:rPr lang="sl-SI" sz="200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V KATERI </a:t>
            </a:r>
            <a:r>
              <a:rPr lang="sl-SI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JE VSAK GLAS MELODIČNO                     IN RITMIČNO SAMOSTOJNO VODEN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sl-SI" sz="20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CORI SPEZZATI</a:t>
            </a:r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: </a:t>
            </a:r>
            <a:r>
              <a:rPr lang="sl-SI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(ITAL.=DELJENI ZBORI)                                      JE KOMPOZICIJSKI STIL, ZA KATEREGA JE ZNAČILNO,                        DA JE CELOTEN ZBOR RAZDELJEN NA DVA ALI VEČ                    MANJŠIH ZBOROV, KI SO V PROSTORU RAZVRŠČENI V NEKI MEDSEBOJNI RAZDALJI. NASTOPAJO IZMENIČNO ALI SKUPAJ, TER SE DOPOLNJUJEJO. ZNAČILNA SO POIGRAVANJA Z ODMEVOM(FORTE-PIANO, GLASNO-TIHO). DINAMIKA!</a:t>
            </a:r>
            <a:endParaRPr lang="sl-SI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9552" y="908720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USPEŠEN BOŠ, KO BOŠ PRAVILNO ODGOVORIL NA NASLEDNJA VPRAŠANJA, ODGOVORE MI POŠLJI V SPLETNO UČILNICO:</a:t>
            </a:r>
          </a:p>
          <a:p>
            <a:pPr algn="ctr"/>
            <a:endParaRPr lang="sl-SI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KAKŠNEGA IZVORA JE RENESANSA IN KAJ POMENI?</a:t>
            </a:r>
          </a:p>
          <a:p>
            <a:pPr algn="ctr"/>
            <a:endParaRPr lang="sl-SI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V KATERE LETNICE UMESTIMO RENESANSO?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l-SI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KATERI SO VAŽNEJŠI SKLADATELJI RENESANSE?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l-SI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KATERE GLASBENE OBLIKE SO SKLADALI V RENESANSI?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l-SI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KATERE KOMPOZICIJSKE TEHNIKE SO UPORABLJALI?</a:t>
            </a:r>
            <a:endParaRPr lang="sl-SI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4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347</TotalTime>
  <Words>422</Words>
  <Application>Microsoft Office PowerPoint</Application>
  <PresentationFormat>Diaprojekcija na zaslonu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Calibri</vt:lpstr>
      <vt:lpstr>Constantia</vt:lpstr>
      <vt:lpstr>Lucida Calligraphy</vt:lpstr>
      <vt:lpstr>Lucida Handwriting</vt:lpstr>
      <vt:lpstr>Wingdings</vt:lpstr>
      <vt:lpstr>Wingdings 2</vt:lpstr>
      <vt:lpstr>Papir</vt:lpstr>
      <vt:lpstr>RENESANSA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</dc:title>
  <dc:creator>ucenec testni</dc:creator>
  <cp:lastModifiedBy>38641</cp:lastModifiedBy>
  <cp:revision>31</cp:revision>
  <dcterms:created xsi:type="dcterms:W3CDTF">2014-11-05T08:02:13Z</dcterms:created>
  <dcterms:modified xsi:type="dcterms:W3CDTF">2020-11-07T08:12:36Z</dcterms:modified>
</cp:coreProperties>
</file>