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84074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605854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705108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606183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392202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700819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428451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446172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073557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959015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161895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935DD-8426-4967-9009-B3E669B92C16}" type="datetimeFigureOut">
              <a:rPr lang="sl-SI" smtClean="0"/>
              <a:t>6.1.2021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12533-9692-4B4D-9088-E6592719EF9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853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298575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7030A0"/>
                </a:solidFill>
              </a:rPr>
              <a:t>GLASBENE OBLIKE V ROMANTIKI</a:t>
            </a:r>
            <a:endParaRPr lang="sl-SI" b="1" dirty="0">
              <a:solidFill>
                <a:srgbClr val="7030A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8098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aokroži kota na isti strani pravokotnika 4"/>
          <p:cNvSpPr/>
          <p:nvPr/>
        </p:nvSpPr>
        <p:spPr>
          <a:xfrm>
            <a:off x="6911305" y="1204831"/>
            <a:ext cx="2126754" cy="504056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OŠ FRAM</a:t>
            </a: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Dora </a:t>
            </a:r>
            <a:r>
              <a:rPr lang="sl-SI" b="1" dirty="0" err="1" smtClean="0">
                <a:solidFill>
                  <a:schemeClr val="tx1"/>
                </a:solidFill>
              </a:rPr>
              <a:t>Ožvald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7" name="Leva puščica 6"/>
          <p:cNvSpPr/>
          <p:nvPr/>
        </p:nvSpPr>
        <p:spPr>
          <a:xfrm>
            <a:off x="4515197" y="5310382"/>
            <a:ext cx="4536504" cy="1534046"/>
          </a:xfrm>
          <a:prstGeom prst="lef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OSTANI ZDRAV/A, ŽELIM SI DA SE KMALU VIDIMO.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54564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7030A0"/>
                </a:solidFill>
              </a:rPr>
              <a:t>SI VEDEL/A? - ZAPIŠI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03648" y="1124744"/>
            <a:ext cx="6851104" cy="1468760"/>
          </a:xfrm>
        </p:spPr>
        <p:txBody>
          <a:bodyPr>
            <a:normAutofit/>
          </a:bodyPr>
          <a:lstStyle/>
          <a:p>
            <a:r>
              <a:rPr lang="sl-SI" sz="2400" b="1" i="1" dirty="0" smtClean="0">
                <a:solidFill>
                  <a:srgbClr val="00B050"/>
                </a:solidFill>
              </a:rPr>
              <a:t>V obdobju romantike so skladatelji pisali v glasbenih oblikah, ki so nastale že v klasicizmu, razvijali pa so tudi nove.</a:t>
            </a:r>
          </a:p>
          <a:p>
            <a:endParaRPr lang="sl-SI" sz="2400" b="1" dirty="0">
              <a:solidFill>
                <a:srgbClr val="00B05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195736" y="256490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5" name="Zaobljeni pravokotnik 4"/>
          <p:cNvSpPr/>
          <p:nvPr/>
        </p:nvSpPr>
        <p:spPr>
          <a:xfrm>
            <a:off x="5004048" y="4491081"/>
            <a:ext cx="3888432" cy="17281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rgbClr val="00B050"/>
                </a:solidFill>
              </a:rPr>
              <a:t>NOVE GLASBENE OBLIKE:</a:t>
            </a:r>
          </a:p>
          <a:p>
            <a:pPr algn="ctr"/>
            <a:r>
              <a:rPr lang="sl-SI" b="1" dirty="0" smtClean="0">
                <a:solidFill>
                  <a:srgbClr val="00B050"/>
                </a:solidFill>
              </a:rPr>
              <a:t>KLAVIRSKA MINIATURA, SAMOSPEV, SIMFONIČNA PESNITEV, KONCERTA UVERTURA, SCENSKA GLASBA …</a:t>
            </a:r>
            <a:endParaRPr lang="sl-SI" b="1" dirty="0">
              <a:solidFill>
                <a:srgbClr val="00B050"/>
              </a:solidFill>
            </a:endParaRPr>
          </a:p>
        </p:txBody>
      </p:sp>
      <p:sp>
        <p:nvSpPr>
          <p:cNvPr id="6" name="Zaobljeni pravokotnik 5"/>
          <p:cNvSpPr/>
          <p:nvPr/>
        </p:nvSpPr>
        <p:spPr>
          <a:xfrm>
            <a:off x="1763688" y="2420888"/>
            <a:ext cx="3888432" cy="17281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rgbClr val="00B050"/>
                </a:solidFill>
              </a:rPr>
              <a:t>ŽE ZNANE GLASBENE OBLIKE:</a:t>
            </a:r>
          </a:p>
          <a:p>
            <a:pPr algn="ctr"/>
            <a:r>
              <a:rPr lang="sl-SI" b="1" dirty="0" smtClean="0">
                <a:solidFill>
                  <a:srgbClr val="00B050"/>
                </a:solidFill>
              </a:rPr>
              <a:t>SIMFONIJA, KONCERT, SONATA, KOMORNE OBLIKE, OPERA  … </a:t>
            </a:r>
            <a:endParaRPr lang="sl-SI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457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b="1" dirty="0" smtClean="0">
                <a:solidFill>
                  <a:srgbClr val="00B050"/>
                </a:solidFill>
              </a:rPr>
              <a:t>PREDNO BOMO SPOZNALI SKLADATELJE ROMANTIKE PA … </a:t>
            </a:r>
            <a:endParaRPr lang="sl-SI" sz="3200" b="1" dirty="0">
              <a:solidFill>
                <a:srgbClr val="00B05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771800" y="1600200"/>
            <a:ext cx="5915000" cy="4525963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70C0"/>
                </a:solidFill>
              </a:rPr>
              <a:t>OBNOVIMO ŽE ZNANE GLASBENE OBLIKE …</a:t>
            </a:r>
          </a:p>
          <a:p>
            <a:endParaRPr lang="sl-SI" sz="2800" b="1" dirty="0">
              <a:solidFill>
                <a:srgbClr val="0070C0"/>
              </a:solidFill>
            </a:endParaRPr>
          </a:p>
          <a:p>
            <a:r>
              <a:rPr lang="sl-SI" sz="2800" b="1" dirty="0" smtClean="0">
                <a:solidFill>
                  <a:srgbClr val="0070C0"/>
                </a:solidFill>
              </a:rPr>
              <a:t>OGLEJ SI SLIKE NA NASLEDNJEM SLIDEU IN SKUŠAJ UGOTOVITI ZA KATERO GLASBENO OBLIKO GRE.</a:t>
            </a:r>
          </a:p>
          <a:p>
            <a:endParaRPr lang="sl-SI" sz="2800" b="1" dirty="0" smtClean="0">
              <a:solidFill>
                <a:srgbClr val="0070C0"/>
              </a:solidFill>
            </a:endParaRPr>
          </a:p>
          <a:p>
            <a:r>
              <a:rPr lang="sl-SI" sz="2800" b="1" dirty="0" smtClean="0">
                <a:solidFill>
                  <a:srgbClr val="0070C0"/>
                </a:solidFill>
              </a:rPr>
              <a:t>REŠITEV IN OPIS OBLIKE ZAPIŠI V ZVEZEK.</a:t>
            </a:r>
            <a:endParaRPr lang="sl-SI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76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ŽE ZNANE GLASBENE OBLIKE</a:t>
            </a:r>
            <a:endParaRPr lang="sl-SI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Dora\Delo na daljavo\Delo na daljavo oktober 2020\teden 10 11. 1 - 15. 1\8.r glasbene oblike v romantiki\koncert solist in orke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307" y="1661606"/>
            <a:ext cx="3816704" cy="213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aokroži kota na isti strani pravokotnika 9"/>
          <p:cNvSpPr/>
          <p:nvPr/>
        </p:nvSpPr>
        <p:spPr>
          <a:xfrm>
            <a:off x="1673307" y="1160748"/>
            <a:ext cx="2126754" cy="504056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SLIKA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3" name="Zaokroži kota na isti strani pravokotnika 12"/>
          <p:cNvSpPr/>
          <p:nvPr/>
        </p:nvSpPr>
        <p:spPr>
          <a:xfrm>
            <a:off x="5006524" y="4936537"/>
            <a:ext cx="2126754" cy="504056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SLIKA 3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4" name="Zaokroži kota na isti strani pravokotnika 13"/>
          <p:cNvSpPr/>
          <p:nvPr/>
        </p:nvSpPr>
        <p:spPr>
          <a:xfrm>
            <a:off x="5940152" y="1851559"/>
            <a:ext cx="2126754" cy="504056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SLIKA 2</a:t>
            </a:r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Dora\Delo na daljavo\Delo na daljavo oktober 2020\teden 10 11. 1 - 15. 1\8.r glasbene oblike v romantiki\simfonik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905" y="5445224"/>
            <a:ext cx="36861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ora\Delo na daljavo\Delo na daljavo oktober 2020\teden 10 11. 1 - 15. 1\8.r glasbene oblike v romantiki\ČAROBNA PIŠ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355615"/>
            <a:ext cx="3127932" cy="208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aokroži kota na isti strani pravokotnika 16"/>
          <p:cNvSpPr/>
          <p:nvPr/>
        </p:nvSpPr>
        <p:spPr>
          <a:xfrm>
            <a:off x="971600" y="4185084"/>
            <a:ext cx="2126754" cy="504056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SLIKA 4</a:t>
            </a:r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1029" name="Picture 5" descr="C:\Users\Dora\Delo na daljavo\Delo na daljavo oktober 2020\teden 10 11. 1 - 15. 1\8.r glasbene oblike v romantiki\feguš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759" y="4719156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789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00B050"/>
                </a:solidFill>
              </a:rPr>
              <a:t>NOVE GLASBENE OBLIKE – ZAPIŠI V ZVEZEK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483768" y="1600200"/>
            <a:ext cx="6203032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SAMOSPEV</a:t>
            </a:r>
            <a:r>
              <a:rPr lang="sl-SI" dirty="0"/>
              <a:t> </a:t>
            </a:r>
            <a:r>
              <a:rPr lang="sl-SI" dirty="0" smtClean="0"/>
              <a:t>je umetna pesem za glas in klavir.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MINIATURA</a:t>
            </a:r>
            <a:r>
              <a:rPr lang="sl-SI" dirty="0" smtClean="0"/>
              <a:t> je kratka instrumentalna skladba.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KONCERTNA UVERTURA</a:t>
            </a:r>
            <a:r>
              <a:rPr lang="sl-SI" dirty="0" smtClean="0"/>
              <a:t>: samostojno glasbeno delo, ki ima praviloma programsko vsebino.</a:t>
            </a:r>
          </a:p>
          <a:p>
            <a:pPr marL="0" indent="0">
              <a:buNone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SIMFONIČNA PESNITEV</a:t>
            </a:r>
            <a:r>
              <a:rPr lang="sl-SI" dirty="0"/>
              <a:t> je </a:t>
            </a:r>
            <a:r>
              <a:rPr lang="sl-SI" dirty="0" smtClean="0"/>
              <a:t>enostavčna orkestralna </a:t>
            </a:r>
            <a:r>
              <a:rPr lang="sl-SI" dirty="0"/>
              <a:t>glasba, ki temelji na </a:t>
            </a:r>
            <a:r>
              <a:rPr lang="sl-SI" dirty="0" smtClean="0"/>
              <a:t>doživetjih razmišljanjih</a:t>
            </a:r>
            <a:r>
              <a:rPr lang="sl-SI" dirty="0"/>
              <a:t>, </a:t>
            </a:r>
            <a:r>
              <a:rPr lang="sl-SI" dirty="0" smtClean="0"/>
              <a:t>slikah ...</a:t>
            </a:r>
          </a:p>
          <a:p>
            <a:pPr marL="0" indent="0">
              <a:buNone/>
            </a:pPr>
            <a:endParaRPr lang="sl-SI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OPERETA  </a:t>
            </a:r>
            <a:r>
              <a:rPr lang="sl-SI" dirty="0" smtClean="0"/>
              <a:t>je glasbeno dramska zvrst zabavnega značaja, v kateri se izmenjujejo govorni dialogi ter pevske, instrumentalne in plesne točke.</a:t>
            </a:r>
            <a:endParaRPr lang="sl-SI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Dora\Delo na daljavo\Delo na daljavo oktober 2020\teden 10 11. 1 - 15. 1\8.r glasbene oblike v romantiki\samospe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2314543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ora\Delo na daljavo\Delo na daljavo oktober 2020\teden 10 11. 1 - 15. 1\8.r glasbene oblike v romantiki\klavi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" b="8406"/>
          <a:stretch/>
        </p:blipFill>
        <p:spPr bwMode="auto">
          <a:xfrm>
            <a:off x="-6863" y="2204864"/>
            <a:ext cx="2295525" cy="175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Dora\Delo na daljavo\Delo na daljavo oktober 2020\teden 10 11. 1 - 15. 1\8.r glasbene oblike v romantiki\orkest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63" y="378904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otnik 4"/>
          <p:cNvSpPr/>
          <p:nvPr/>
        </p:nvSpPr>
        <p:spPr>
          <a:xfrm>
            <a:off x="0" y="5636890"/>
            <a:ext cx="2460112" cy="122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TO SO LE NEKATERE MED NJIMI.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39591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50"/>
                </a:solidFill>
              </a:rPr>
              <a:t>RAZISKUJEM IN SODELUJEM</a:t>
            </a:r>
            <a:endParaRPr lang="sl-SI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50731"/>
              </p:ext>
            </p:extLst>
          </p:nvPr>
        </p:nvGraphicFramePr>
        <p:xfrm>
          <a:off x="457200" y="1600200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NOVA</a:t>
                      </a:r>
                      <a:r>
                        <a:rPr lang="sl-SI" baseline="0" dirty="0" smtClean="0"/>
                        <a:t> GLASBENA OBLIKA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NASLOV DELA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KDO MI JO JE PREDLAGAL IN ZAKAJ?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SAMOSPEV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VILINSKI KRALJ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UČITELJICA DORA:</a:t>
                      </a:r>
                      <a:r>
                        <a:rPr lang="sl-SI" baseline="0" dirty="0" smtClean="0"/>
                        <a:t> delo me je prevzelo, ker glas odlično prikazuje zgodbo, klavir mu pa doda doživeto oporo.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 dirty="0" smtClean="0"/>
                    </a:p>
                    <a:p>
                      <a:endParaRPr lang="sl-S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TVOJ</a:t>
                      </a:r>
                      <a:r>
                        <a:rPr lang="sl-SI" baseline="0" dirty="0" smtClean="0"/>
                        <a:t> PRIMER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PRIMER TVOJEGA SOŠOLCA</a:t>
                      </a:r>
                    </a:p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2267744" y="2417690"/>
            <a:ext cx="8809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b="1" dirty="0" smtClean="0"/>
              <a:t>PRIMER </a:t>
            </a:r>
            <a:endParaRPr lang="sl-SI" sz="1400" b="1" dirty="0"/>
          </a:p>
        </p:txBody>
      </p:sp>
      <p:sp>
        <p:nvSpPr>
          <p:cNvPr id="6" name="Pravokotnik 5"/>
          <p:cNvSpPr/>
          <p:nvPr/>
        </p:nvSpPr>
        <p:spPr>
          <a:xfrm>
            <a:off x="4283968" y="4797152"/>
            <a:ext cx="439248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b="1" dirty="0" smtClean="0"/>
              <a:t> </a:t>
            </a:r>
            <a:r>
              <a:rPr lang="sl-SI" sz="1600" dirty="0" smtClean="0"/>
              <a:t>RAZISKUJ NOVE GLASBENE OBLIKE. IZBERI SI ENO JI RISLUHNI IN JO ZAPIŠI V TABELO PO MOJEM VZORCU.</a:t>
            </a:r>
          </a:p>
          <a:p>
            <a:pPr algn="ctr"/>
            <a:endParaRPr lang="sl-SI" sz="1600" dirty="0" smtClean="0"/>
          </a:p>
          <a:p>
            <a:pPr algn="ctr"/>
            <a:r>
              <a:rPr lang="sl-SI" sz="1600" dirty="0" smtClean="0"/>
              <a:t>POKLIČI SOŠOLCA IN IZPOLNI ŠE EN STOLPEC TABELE. NE POZABI GA VPRAŠATI, ZAKAJ SI JE DELO IZBRAL.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318710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7030A0"/>
                </a:solidFill>
              </a:rPr>
              <a:t>KDAJ BOM USPEŠEN/USPEŠNA ???</a:t>
            </a:r>
            <a:endParaRPr lang="sl-SI" sz="3600" b="1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483768" y="1600200"/>
            <a:ext cx="6203032" cy="4525963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KO BOM NAREDIL/A PREPIS V ZVEZEK.</a:t>
            </a:r>
          </a:p>
          <a:p>
            <a:endParaRPr lang="sl-SI" sz="2400" b="1" dirty="0" smtClean="0"/>
          </a:p>
          <a:p>
            <a:r>
              <a:rPr lang="sl-SI" sz="2400" b="1" dirty="0" smtClean="0"/>
              <a:t>UGOTOVIL/A </a:t>
            </a:r>
            <a:r>
              <a:rPr lang="sl-SI" sz="2400" b="1" dirty="0" smtClean="0"/>
              <a:t>ŽE </a:t>
            </a:r>
            <a:r>
              <a:rPr lang="sl-SI" sz="2400" b="1" dirty="0" smtClean="0"/>
              <a:t>ZNANE GLASBENE OBLIKE IN JIH ZAPISAL/A V ZVEZEK. </a:t>
            </a:r>
          </a:p>
          <a:p>
            <a:endParaRPr lang="sl-SI" sz="2400" b="1" dirty="0"/>
          </a:p>
          <a:p>
            <a:r>
              <a:rPr lang="sl-SI" sz="2400" b="1" dirty="0" smtClean="0"/>
              <a:t>RAZISKOVAL/A IN SODELOVAL/A</a:t>
            </a:r>
          </a:p>
          <a:p>
            <a:endParaRPr lang="sl-SI" sz="2400" b="1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3347864" y="4149663"/>
            <a:ext cx="5550546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Pomoč: V GOOGLOV BRSKALNIK ALI NA YT VTIPKAM ENO OD </a:t>
            </a:r>
            <a:r>
              <a:rPr lang="sl-SI" b="1" smtClean="0"/>
              <a:t>IZBRANIH </a:t>
            </a:r>
            <a:r>
              <a:rPr lang="sl-SI" b="1" smtClean="0"/>
              <a:t>NOVIH, </a:t>
            </a:r>
            <a:r>
              <a:rPr lang="sl-SI" b="1" dirty="0" smtClean="0"/>
              <a:t>NAPRIMER KLAVIRSKA MINIATURA.  POSLUŠAM  POSNETKE IN SI ENEGA IZBEREM. </a:t>
            </a:r>
          </a:p>
          <a:p>
            <a:pPr algn="ctr"/>
            <a:r>
              <a:rPr lang="sl-SI" b="1" dirty="0" smtClean="0"/>
              <a:t>S SOŠOLCEM PODELIM ZAKAJ MI JE VŠEČ.  ČE NE ŽELIM SODELOVATI S SOŠOLCI, LAHKO TUDI Z UČITELJICO. </a:t>
            </a:r>
            <a:r>
              <a:rPr lang="sl-SI" b="1" dirty="0" smtClean="0">
                <a:sym typeface="Wingdings" panose="05000000000000000000" pitchFamily="2" charset="2"/>
              </a:rPr>
              <a:t>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509062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300</Words>
  <Application>Microsoft Office PowerPoint</Application>
  <PresentationFormat>Diaprojekcija na zaslonu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GLASBENE OBLIKE V ROMANTIKI</vt:lpstr>
      <vt:lpstr>SI VEDEL/A? - ZAPIŠI</vt:lpstr>
      <vt:lpstr>PREDNO BOMO SPOZNALI SKLADATELJE ROMANTIKE PA … </vt:lpstr>
      <vt:lpstr>ŽE ZNANE GLASBENE OBLIKE</vt:lpstr>
      <vt:lpstr>NOVE GLASBENE OBLIKE – ZAPIŠI V ZVEZEK</vt:lpstr>
      <vt:lpstr>RAZISKUJEM IN SODELUJEM</vt:lpstr>
      <vt:lpstr>KDAJ BOM USPEŠEN/USPEŠNA 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GLASBENE OBLIKE V ROMANTIKI</dc:title>
  <dc:creator>Dora</dc:creator>
  <cp:lastModifiedBy>Dora</cp:lastModifiedBy>
  <cp:revision>13</cp:revision>
  <dcterms:created xsi:type="dcterms:W3CDTF">2021-01-06T14:12:27Z</dcterms:created>
  <dcterms:modified xsi:type="dcterms:W3CDTF">2021-01-06T15:18:07Z</dcterms:modified>
</cp:coreProperties>
</file>