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l-SI" smtClean="0"/>
              <a:t>Uredite slog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l-SI" smtClean="0"/>
              <a:t>Uredite slog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2A54C80-263E-416B-A8E0-580EDEADCBDC}" type="datetimeFigureOut">
              <a:rPr lang="en-US" dirty="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l-SI" smtClean="0"/>
              <a:t>Uredite slog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smtClean="0"/>
              <a:t>Glasbeni klasicizem na Slovenskem</a:t>
            </a:r>
            <a:endParaRPr lang="en-US" dirty="0"/>
          </a:p>
        </p:txBody>
      </p:sp>
      <p:sp>
        <p:nvSpPr>
          <p:cNvPr id="3" name="Podnaslov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03035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52396" y="185650"/>
            <a:ext cx="8516542" cy="1668087"/>
          </a:xfrm>
        </p:spPr>
        <p:txBody>
          <a:bodyPr>
            <a:normAutofit/>
          </a:bodyPr>
          <a:lstStyle/>
          <a:p>
            <a:r>
              <a:rPr lang="sl-SI" sz="2000" dirty="0" smtClean="0"/>
              <a:t>Baron Žiga Zois je bil glavna gonilna sila glasbenega življenja na slovenskih tleh ob zaključku 18. st.. Skrbel je za izbiro glasbenih skupin, ki so prišle gostovat v Ljubljano, prevajanje libretov v slovenščino ter za naročanje skladb, ki so jih igrali domači umetniki.</a:t>
            </a:r>
            <a:endParaRPr lang="en-US" sz="2000" dirty="0"/>
          </a:p>
        </p:txBody>
      </p:sp>
      <p:pic>
        <p:nvPicPr>
          <p:cNvPr id="2050" name="Picture 2" descr="Žiga Zois - Wikipedija, prosta enciklopedij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20480" y="2160588"/>
            <a:ext cx="2911077"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708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77334" y="609600"/>
            <a:ext cx="8596668" cy="2449484"/>
          </a:xfrm>
        </p:spPr>
        <p:txBody>
          <a:bodyPr>
            <a:normAutofit fontScale="90000"/>
          </a:bodyPr>
          <a:lstStyle/>
          <a:p>
            <a:r>
              <a:rPr lang="sl-SI" sz="1800" dirty="0" smtClean="0"/>
              <a:t>Anton Tomaž Linhart je bil osrednja osebnost slovenskega razsvetljenstva. Deloval je v krogu barona Žige Zoisa. Bil je vsestranska osebnost (dramatik, zgodovinar, glasbenik, prevajalec, knjižničar, poliglot..). Je avtor komedije </a:t>
            </a:r>
            <a:r>
              <a:rPr lang="sl-SI" sz="1800" i="1" dirty="0" smtClean="0"/>
              <a:t>Ta veseli dan ali Matiček se ženi, ki jo je uglasbil Janez Krstnik Novak in ji dal ime </a:t>
            </a:r>
            <a:r>
              <a:rPr lang="sl-SI" sz="1800" i="1" dirty="0" err="1" smtClean="0"/>
              <a:t>Figaro</a:t>
            </a:r>
            <a:r>
              <a:rPr lang="sl-SI" sz="1800" i="1" dirty="0" smtClean="0"/>
              <a:t>.</a:t>
            </a:r>
            <a:br>
              <a:rPr lang="sl-SI" sz="1800" i="1" dirty="0" smtClean="0"/>
            </a:br>
            <a:r>
              <a:rPr lang="sl-SI" sz="1800" i="1" dirty="0" smtClean="0"/>
              <a:t/>
            </a:r>
            <a:br>
              <a:rPr lang="sl-SI" sz="1800" i="1" dirty="0" smtClean="0"/>
            </a:br>
            <a:r>
              <a:rPr lang="sl-SI" sz="1800" i="1" dirty="0" smtClean="0"/>
              <a:t>Poslušanje: Ta veseli dan ali Matiček se ženi; (vrsta glasbe, izvajalci, glasbena oblika..)</a:t>
            </a:r>
            <a:r>
              <a:rPr lang="sl-SI" sz="1800" i="1" dirty="0"/>
              <a:t/>
            </a:r>
            <a:br>
              <a:rPr lang="sl-SI" sz="1800" i="1" dirty="0"/>
            </a:br>
            <a:r>
              <a:rPr lang="sl-SI" sz="1800" i="1" dirty="0"/>
              <a:t>https://www.youtube.com/watch?v=6vNOmnP2sCw</a:t>
            </a:r>
            <a:endParaRPr lang="en-US" sz="1800" i="1" dirty="0"/>
          </a:p>
        </p:txBody>
      </p:sp>
      <p:pic>
        <p:nvPicPr>
          <p:cNvPr id="3074" name="Picture 2" descr="Anton Tomaž Linhart - Wikipedija, prosta enciklopedij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86477" y="3449782"/>
            <a:ext cx="2641016" cy="2725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474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77333" y="609599"/>
            <a:ext cx="8840740" cy="2524299"/>
          </a:xfrm>
        </p:spPr>
        <p:txBody>
          <a:bodyPr>
            <a:normAutofit/>
          </a:bodyPr>
          <a:lstStyle/>
          <a:p>
            <a:r>
              <a:rPr lang="sl-SI" sz="1600" u="sng" dirty="0" smtClean="0"/>
              <a:t>Janez Krstnik Novak </a:t>
            </a:r>
            <a:r>
              <a:rPr lang="sl-SI" sz="1600" dirty="0" smtClean="0"/>
              <a:t>je bil eden redkih predstavnikov slovenskega glasbenega klasicizma. Sodeloval je v ljubljanskem glasbenem dogajanju kot pevec, violinist in skladatelj. Bil je eden izmed ustanovnih članov ljubljanske </a:t>
            </a:r>
            <a:r>
              <a:rPr lang="sl-SI" sz="1600" u="sng" dirty="0" smtClean="0"/>
              <a:t>Filharmonične družbe </a:t>
            </a:r>
            <a:r>
              <a:rPr lang="sl-SI" sz="1600" dirty="0" smtClean="0"/>
              <a:t>leta 1794 in kasneje tudi njen direktor. To je bila ustanova v kateri je potekalo glasbeno življenje v obdobju klasicizma. Njen namen je bil plemenitenje čustev z izbiro dobrih skladb in oblikovanje okusa z dobro izvedbo. Kmalu sta bila ustanovljena zbor in orkester, leta 1816 pa še glasbena šola. Izvajali so dela vrhunskih mojstrov kot so Haydn, Mozart, Beethoven. Haydn in Beethoven sta bila tudi častna člana Filharmonične družbe.</a:t>
            </a:r>
            <a:br>
              <a:rPr lang="sl-SI" sz="1600" dirty="0" smtClean="0"/>
            </a:br>
            <a:r>
              <a:rPr lang="sl-SI" sz="1600" dirty="0" smtClean="0"/>
              <a:t> Filharmonična družba je delovala do leta 1918.</a:t>
            </a:r>
            <a:endParaRPr lang="en-US" sz="1600" dirty="0"/>
          </a:p>
        </p:txBody>
      </p:sp>
      <p:sp>
        <p:nvSpPr>
          <p:cNvPr id="3" name="Označba mesta vsebine 2"/>
          <p:cNvSpPr>
            <a:spLocks noGrp="1"/>
          </p:cNvSpPr>
          <p:nvPr>
            <p:ph idx="1"/>
          </p:nvPr>
        </p:nvSpPr>
        <p:spPr>
          <a:xfrm>
            <a:off x="677334" y="4023702"/>
            <a:ext cx="1650230" cy="2017660"/>
          </a:xfrm>
        </p:spPr>
        <p:txBody>
          <a:bodyPr>
            <a:normAutofit/>
          </a:bodyPr>
          <a:lstStyle/>
          <a:p>
            <a:r>
              <a:rPr lang="sl-SI" sz="800" dirty="0" smtClean="0"/>
              <a:t>Stavba v kateri je od leta 1801 delovala Filharmonična družba</a:t>
            </a:r>
          </a:p>
          <a:p>
            <a:endParaRPr lang="en-US" sz="1100" dirty="0"/>
          </a:p>
        </p:txBody>
      </p:sp>
      <p:pic>
        <p:nvPicPr>
          <p:cNvPr id="4104" name="Picture 8" descr="https://upload.wikimedia.org/wikipedia/commons/0/0f/Stavba_Filharmoni%C4%8Dne_dru%C5%BEb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640" y="4023702"/>
            <a:ext cx="2820382" cy="2017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550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77334" y="609599"/>
            <a:ext cx="8596668" cy="1867593"/>
          </a:xfrm>
        </p:spPr>
        <p:txBody>
          <a:bodyPr>
            <a:normAutofit/>
          </a:bodyPr>
          <a:lstStyle/>
          <a:p>
            <a:r>
              <a:rPr lang="sl-SI" sz="1800" dirty="0" smtClean="0"/>
              <a:t>Jakob Frančišek Zupan je avtor prve slovenske opere „Belin“</a:t>
            </a:r>
            <a:br>
              <a:rPr lang="sl-SI" sz="1800" dirty="0" smtClean="0"/>
            </a:br>
            <a:r>
              <a:rPr lang="sl-SI" sz="1800" dirty="0" smtClean="0"/>
              <a:t>Gregor Rihar je bil pomemben na področju cerkvene glasbe</a:t>
            </a:r>
            <a:br>
              <a:rPr lang="sl-SI" sz="1800" dirty="0" smtClean="0"/>
            </a:br>
            <a:r>
              <a:rPr lang="sl-SI" sz="1800" dirty="0" smtClean="0"/>
              <a:t>Med pomembnimi skladatelji tujega rodu, ki so v obdobju klasicizma delovali na slovenskem so: Franc Benedikt </a:t>
            </a:r>
            <a:r>
              <a:rPr lang="sl-SI" sz="1800" dirty="0" err="1" smtClean="0"/>
              <a:t>Dusik</a:t>
            </a:r>
            <a:r>
              <a:rPr lang="sl-SI" sz="1800" dirty="0" smtClean="0"/>
              <a:t>, Leopold Ferdinand </a:t>
            </a:r>
            <a:r>
              <a:rPr lang="sl-SI" sz="1800" dirty="0" err="1" smtClean="0"/>
              <a:t>Schwerdt</a:t>
            </a:r>
            <a:r>
              <a:rPr lang="sl-SI" sz="1800" dirty="0" smtClean="0"/>
              <a:t>, </a:t>
            </a:r>
            <a:r>
              <a:rPr lang="sl-SI" sz="1800" dirty="0" err="1" smtClean="0"/>
              <a:t>Gašpar</a:t>
            </a:r>
            <a:r>
              <a:rPr lang="sl-SI" sz="1800" dirty="0" smtClean="0"/>
              <a:t> Mašek</a:t>
            </a:r>
            <a:endParaRPr lang="en-US" sz="1800" dirty="0"/>
          </a:p>
        </p:txBody>
      </p:sp>
      <p:sp>
        <p:nvSpPr>
          <p:cNvPr id="3" name="Označba mesta vsebine 2"/>
          <p:cNvSpPr>
            <a:spLocks noGrp="1"/>
          </p:cNvSpPr>
          <p:nvPr>
            <p:ph idx="1"/>
          </p:nvPr>
        </p:nvSpPr>
        <p:spPr>
          <a:xfrm>
            <a:off x="677334" y="3848793"/>
            <a:ext cx="8596668" cy="2192569"/>
          </a:xfrm>
        </p:spPr>
        <p:txBody>
          <a:bodyPr/>
          <a:lstStyle/>
          <a:p>
            <a:r>
              <a:rPr lang="sl-SI" dirty="0" smtClean="0"/>
              <a:t>Poslušanje: (vrsta glasbe, izvajalci, glasbena oblika)</a:t>
            </a:r>
          </a:p>
          <a:p>
            <a:r>
              <a:rPr lang="sl-SI" dirty="0" smtClean="0"/>
              <a:t>Belin; </a:t>
            </a:r>
            <a:r>
              <a:rPr lang="en-US" dirty="0" smtClean="0"/>
              <a:t>https</a:t>
            </a:r>
            <a:r>
              <a:rPr lang="en-US" dirty="0"/>
              <a:t>://www.youtube.com/watch?v=Pm8qkuHvhSU</a:t>
            </a:r>
          </a:p>
        </p:txBody>
      </p:sp>
    </p:spTree>
    <p:extLst>
      <p:ext uri="{BB962C8B-B14F-4D97-AF65-F5344CB8AC3E}">
        <p14:creationId xmlns:p14="http://schemas.microsoft.com/office/powerpoint/2010/main" val="612310496"/>
      </p:ext>
    </p:extLst>
  </p:cSld>
  <p:clrMapOvr>
    <a:masterClrMapping/>
  </p:clrMapOvr>
</p:sld>
</file>

<file path=ppt/theme/theme1.xml><?xml version="1.0" encoding="utf-8"?>
<a:theme xmlns:a="http://schemas.openxmlformats.org/drawingml/2006/main" name="Gladko">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157</TotalTime>
  <Words>261</Words>
  <Application>Microsoft Office PowerPoint</Application>
  <PresentationFormat>Širokozaslonsko</PresentationFormat>
  <Paragraphs>8</Paragraphs>
  <Slides>5</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5</vt:i4>
      </vt:variant>
    </vt:vector>
  </HeadingPairs>
  <TitlesOfParts>
    <vt:vector size="9" baseType="lpstr">
      <vt:lpstr>Arial</vt:lpstr>
      <vt:lpstr>Trebuchet MS</vt:lpstr>
      <vt:lpstr>Wingdings 3</vt:lpstr>
      <vt:lpstr>Gladko</vt:lpstr>
      <vt:lpstr>Glasbeni klasicizem na Slovenskem</vt:lpstr>
      <vt:lpstr>Baron Žiga Zois je bil glavna gonilna sila glasbenega življenja na slovenskih tleh ob zaključku 18. st.. Skrbel je za izbiro glasbenih skupin, ki so prišle gostovat v Ljubljano, prevajanje libretov v slovenščino ter za naročanje skladb, ki so jih igrali domači umetniki.</vt:lpstr>
      <vt:lpstr>Anton Tomaž Linhart je bil osrednja osebnost slovenskega razsvetljenstva. Deloval je v krogu barona Žige Zoisa. Bil je vsestranska osebnost (dramatik, zgodovinar, glasbenik, prevajalec, knjižničar, poliglot..). Je avtor komedije Ta veseli dan ali Matiček se ženi, ki jo je uglasbil Janez Krstnik Novak in ji dal ime Figaro.  Poslušanje: Ta veseli dan ali Matiček se ženi; (vrsta glasbe, izvajalci, glasbena oblika..) https://www.youtube.com/watch?v=6vNOmnP2sCw</vt:lpstr>
      <vt:lpstr>Janez Krstnik Novak je bil eden redkih predstavnikov slovenskega glasbenega klasicizma. Sodeloval je v ljubljanskem glasbenem dogajanju kot pevec, violinist in skladatelj. Bil je eden izmed ustanovnih članov ljubljanske Filharmonične družbe leta 1794 in kasneje tudi njen direktor. To je bila ustanova v kateri je potekalo glasbeno življenje v obdobju klasicizma. Njen namen je bil plemenitenje čustev z izbiro dobrih skladb in oblikovanje okusa z dobro izvedbo. Kmalu sta bila ustanovljena zbor in orkester, leta 1816 pa še glasbena šola. Izvajali so dela vrhunskih mojstrov kot so Haydn, Mozart, Beethoven. Haydn in Beethoven sta bila tudi častna člana Filharmonične družbe.  Filharmonična družba je delovala do leta 1918.</vt:lpstr>
      <vt:lpstr>Jakob Frančišek Zupan je avtor prve slovenske opere „Belin“ Gregor Rihar je bil pomemben na področju cerkvene glasbe Med pomembnimi skladatelji tujega rodu, ki so v obdobju klasicizma delovali na slovenskem so: Franc Benedikt Dusik, Leopold Ferdinand Schwerdt, Gašpar Mašek</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Glasbeni klasicizem na Slovenskem</dc:title>
  <dc:creator>segula.mitja@outlook.com</dc:creator>
  <cp:lastModifiedBy>segula.mitja@outlook.com</cp:lastModifiedBy>
  <cp:revision>11</cp:revision>
  <dcterms:created xsi:type="dcterms:W3CDTF">2020-11-02T07:40:42Z</dcterms:created>
  <dcterms:modified xsi:type="dcterms:W3CDTF">2020-11-02T10:18:39Z</dcterms:modified>
</cp:coreProperties>
</file>