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jwkamp3lI" TargetMode="External"/><Relationship Id="rId2" Type="http://schemas.openxmlformats.org/officeDocument/2006/relationships/hyperlink" Target="https://www.youtube.com/watch?v=mBmCcSz6HW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miohLVZob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st-stephan-katedralen-vienna-2662350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blogsilasolfamiredo.blogspot.com/2012/02/haydn-el-bromista-iii.html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hyperlink" Target="https://en.wikipedia.org/wiki/List_of_solo_piano_compositions_by_Joseph_Haydn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Haydn-Geburtshau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hyperlink" Target="https://no.wikipedia.org/wiki/Joseph_Haydn" TargetMode="External"/><Relationship Id="rId5" Type="http://schemas.openxmlformats.org/officeDocument/2006/relationships/hyperlink" Target="https://en.wikipedia.org/wiki/Joseph_Haydn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sh.wikipedia.org/wiki/Hainburg_an_der_Donau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ja.wikipedia.org/wiki/%E5%90%88%E5%94%B1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www.youtube.com/watch?v=C7l6W7tbn9c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microsoft.com/office/2007/relationships/media" Target="../media/media6.m4a"/><Relationship Id="rId7" Type="http://schemas.openxmlformats.org/officeDocument/2006/relationships/hyperlink" Target="https://commons.wikimedia.org/wiki/File:Stephansplatz_in_Wien_1794.jpg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hyperlink" Target="https://en.wikipedia.org/wiki/1714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Haydnkirche,_Eisenstadt_Ansicht_1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25BF5E-5FF2-46E8-944D-07581583B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dirty="0"/>
              <a:t>Dunajski klasiki</a:t>
            </a:r>
            <a:br>
              <a:rPr lang="sl-SI" dirty="0"/>
            </a:br>
            <a:r>
              <a:rPr lang="sl-SI" sz="1000" dirty="0"/>
              <a:t>Simona </a:t>
            </a:r>
            <a:r>
              <a:rPr lang="sl-SI" sz="1000" dirty="0" err="1"/>
              <a:t>weber</a:t>
            </a:r>
            <a:r>
              <a:rPr lang="sl-SI" sz="1000" dirty="0"/>
              <a:t> Goljuf,</a:t>
            </a:r>
            <a:br>
              <a:rPr lang="sl-SI" sz="1000" dirty="0"/>
            </a:br>
            <a:r>
              <a:rPr lang="sl-SI" sz="1000" dirty="0"/>
              <a:t>učiteljica glasbene umetnosti</a:t>
            </a:r>
            <a:br>
              <a:rPr lang="sl-SI" sz="1000" dirty="0"/>
            </a:br>
            <a:r>
              <a:rPr lang="sl-SI" sz="1000" dirty="0"/>
              <a:t>na </a:t>
            </a:r>
            <a:r>
              <a:rPr lang="sl-SI" sz="1000" dirty="0" err="1"/>
              <a:t>oš</a:t>
            </a:r>
            <a:r>
              <a:rPr lang="sl-SI" sz="1000" dirty="0"/>
              <a:t> </a:t>
            </a:r>
            <a:r>
              <a:rPr lang="sl-SI" sz="1000" dirty="0" err="1"/>
              <a:t>nh</a:t>
            </a:r>
            <a:r>
              <a:rPr lang="sl-SI" sz="1000" dirty="0"/>
              <a:t> </a:t>
            </a:r>
            <a:r>
              <a:rPr lang="sl-SI" sz="1000" dirty="0" err="1"/>
              <a:t>rajka</a:t>
            </a:r>
            <a:r>
              <a:rPr lang="sl-SI" sz="1000" dirty="0"/>
              <a:t> </a:t>
            </a:r>
            <a:r>
              <a:rPr lang="sl-SI" sz="1000" dirty="0" err="1"/>
              <a:t>hrastnik</a:t>
            </a:r>
            <a:br>
              <a:rPr lang="sl-SI" sz="1000" dirty="0"/>
            </a:br>
            <a:br>
              <a:rPr lang="sl-SI" sz="1000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6D37636-4AAB-46A6-8441-2BCC7E9E1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Joseph Haydn</a:t>
            </a:r>
          </a:p>
        </p:txBody>
      </p:sp>
    </p:spTree>
    <p:extLst>
      <p:ext uri="{BB962C8B-B14F-4D97-AF65-F5344CB8AC3E}">
        <p14:creationId xmlns:p14="http://schemas.microsoft.com/office/powerpoint/2010/main" val="84216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5852A1-5518-488E-BDB4-F4DF1DDF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C8A5D48-FD69-4727-9D99-D1F67695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33491"/>
            <a:ext cx="9720073" cy="467586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Več kot 100 simfonij( Presenečenje, Otroška simfonija – obe na posnetku)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80 godalnih kvartetov (</a:t>
            </a:r>
            <a:r>
              <a:rPr lang="sl-SI" dirty="0" err="1"/>
              <a:t>najboj</a:t>
            </a:r>
            <a:r>
              <a:rPr lang="sl-SI" dirty="0"/>
              <a:t> poznan Cesarski – na posnetku)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50 klavirskih sonat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Opere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Koncerti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Oratoriji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Maše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Pesmi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>
                <a:hlinkClick r:id="rId2"/>
              </a:rPr>
              <a:t>https://www.youtube.com/watch?v=mBmCcSz6HWw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>
                <a:hlinkClick r:id="rId3"/>
              </a:rPr>
              <a:t>https://www.youtube.com/watch?v=lLjwkamp3lI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>
                <a:hlinkClick r:id="rId4"/>
              </a:rPr>
              <a:t>https://www.youtube.com/watch?v=1miohLVZobE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771475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703BE4-EAE2-405C-BA23-DF83E57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PONOVIMO, </a:t>
            </a:r>
            <a:r>
              <a:rPr lang="sl-SI" sz="2800" dirty="0"/>
              <a:t>odgovori v zvezek in mi pošlji kot komentar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9B46A7-BD5F-4F90-B10F-DE38F87B7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1400" dirty="0"/>
              <a:t>1. Kdo so dunajski klasiki in zakaj se tako imenujejo?</a:t>
            </a:r>
          </a:p>
          <a:p>
            <a:r>
              <a:rPr lang="sl-SI" sz="1400" dirty="0"/>
              <a:t>2. Kje in kdaj se je rodil J. Haydn?</a:t>
            </a:r>
          </a:p>
          <a:p>
            <a:r>
              <a:rPr lang="sl-SI" sz="1400" dirty="0"/>
              <a:t>3. Kje je dobil svojo prvo glasbeno lekcijo?</a:t>
            </a:r>
          </a:p>
          <a:p>
            <a:r>
              <a:rPr lang="sl-SI" sz="1400" dirty="0"/>
              <a:t>4. Kakšen je bil njegov prvi učitelj?</a:t>
            </a:r>
          </a:p>
          <a:p>
            <a:r>
              <a:rPr lang="sl-SI" sz="1400" dirty="0"/>
              <a:t>5. Kje se je šolal potem? Poimenuj pevski zbor v katerem je pel j. Haydn.</a:t>
            </a:r>
          </a:p>
          <a:p>
            <a:r>
              <a:rPr lang="sl-SI" sz="1400" dirty="0"/>
              <a:t>6. Kdaj je zaključil s šolanjem na Dunaju in zakaj? </a:t>
            </a:r>
          </a:p>
          <a:p>
            <a:r>
              <a:rPr lang="sl-SI" sz="1400" dirty="0"/>
              <a:t>7. Kje dobi prvo službo? Kakšen orkester vodi?</a:t>
            </a:r>
          </a:p>
          <a:p>
            <a:r>
              <a:rPr lang="sl-SI" sz="1400" dirty="0"/>
              <a:t>8. Katere skladbe začne ustvarjati za svoj orkester?</a:t>
            </a:r>
          </a:p>
          <a:p>
            <a:r>
              <a:rPr lang="sl-SI" sz="1400" dirty="0"/>
              <a:t>9. Kdo je njegov drugi </a:t>
            </a:r>
            <a:r>
              <a:rPr lang="sl-SI" sz="1400" dirty="0" err="1"/>
              <a:t>zaposlevalec</a:t>
            </a:r>
            <a:r>
              <a:rPr lang="sl-SI" sz="1400" dirty="0"/>
              <a:t>?</a:t>
            </a:r>
          </a:p>
          <a:p>
            <a:r>
              <a:rPr lang="sl-SI" sz="1400" dirty="0"/>
              <a:t>10. Kdaj je umrl?</a:t>
            </a:r>
          </a:p>
          <a:p>
            <a:r>
              <a:rPr lang="sl-SI" sz="1400" dirty="0"/>
              <a:t>11. Njegova dela!</a:t>
            </a:r>
          </a:p>
          <a:p>
            <a:r>
              <a:rPr lang="sl-SI" sz="1400" dirty="0"/>
              <a:t>12. Prisluhni še enkrat zadnjemu posnetku in zapiši kater </a:t>
            </a:r>
            <a:r>
              <a:rPr lang="sl-SI" sz="1400"/>
              <a:t>otroške predmete/glasbila </a:t>
            </a:r>
            <a:r>
              <a:rPr lang="sl-SI" sz="1400" dirty="0"/>
              <a:t>si slišal </a:t>
            </a:r>
            <a:r>
              <a:rPr lang="sl-SI" sz="1400"/>
              <a:t>v skladbi.</a:t>
            </a:r>
            <a:endParaRPr lang="sl-SI" sz="1400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557058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436C2D-7EE1-499A-9836-33B4717B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Kdo so…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F0348F-A86F-4862-B6D0-C0F5FC03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34826"/>
            <a:ext cx="9720073" cy="3974533"/>
          </a:xfrm>
        </p:spPr>
        <p:txBody>
          <a:bodyPr/>
          <a:lstStyle/>
          <a:p>
            <a:r>
              <a:rPr lang="sl-SI" dirty="0"/>
              <a:t>Dunajski klasiki so </a:t>
            </a:r>
            <a:r>
              <a:rPr lang="sl-SI" b="1" dirty="0"/>
              <a:t>Joseph Haydn, Wolfgang </a:t>
            </a:r>
            <a:r>
              <a:rPr lang="sl-SI" b="1" dirty="0" err="1"/>
              <a:t>Amadeus</a:t>
            </a:r>
            <a:r>
              <a:rPr lang="sl-SI" b="1" dirty="0"/>
              <a:t> Mozart in Ludwig van Beethoven</a:t>
            </a:r>
            <a:r>
              <a:rPr lang="sl-SI" dirty="0"/>
              <a:t>.</a:t>
            </a:r>
          </a:p>
          <a:p>
            <a:r>
              <a:rPr lang="sl-SI" dirty="0"/>
              <a:t>Tako so se imenovali zato, ker so delovali v času klasicizma in je bil Dunaj središče njihovega umetniškega delovanja. </a:t>
            </a:r>
          </a:p>
          <a:p>
            <a:r>
              <a:rPr lang="sl-SI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CE382D4-52ED-4A1C-AFD9-0E0DAE08A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97628" y="3716637"/>
            <a:ext cx="3978380" cy="29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8919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2B8A4A-625F-413B-B1DD-036D691A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Življenjepis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2544D5A-810D-419F-8FC0-86DE6A2F6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09623" y="2183457"/>
            <a:ext cx="2994905" cy="2589712"/>
          </a:xfr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AD9A8B6-9D4C-424E-97CB-1F4C73AEE3D2}"/>
              </a:ext>
            </a:extLst>
          </p:cNvPr>
          <p:cNvSpPr txBox="1"/>
          <p:nvPr/>
        </p:nvSpPr>
        <p:spPr>
          <a:xfrm>
            <a:off x="5436374" y="4579124"/>
            <a:ext cx="1651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Rodil se je 31. marca 1732. Umrl 31. maja 1809 zaradi starosti in izmučenosti. </a:t>
            </a:r>
          </a:p>
          <a:p>
            <a:endParaRPr lang="sl-SI" sz="1200" dirty="0"/>
          </a:p>
          <a:p>
            <a:endParaRPr lang="sl-SI" sz="1200" dirty="0"/>
          </a:p>
          <a:p>
            <a:endParaRPr lang="sl-SI" sz="12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876739D9-AD1B-42D4-BDBC-DC2BFE411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05156" y="1047762"/>
            <a:ext cx="4506527" cy="5504155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EDB8856-B9B9-4244-AE9C-97CD1EDF0F8D}"/>
              </a:ext>
            </a:extLst>
          </p:cNvPr>
          <p:cNvSpPr txBox="1"/>
          <p:nvPr/>
        </p:nvSpPr>
        <p:spPr>
          <a:xfrm>
            <a:off x="3900450" y="6777000"/>
            <a:ext cx="4991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7" tooltip="http://blogsilasolfamiredo.blogspot.com/2012/02/haydn-el-bromista-iii.html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8" tooltip="https://creativecommons.org/licenses/by-nc-sa/3.0/"/>
              </a:rPr>
              <a:t>CC BY-SA-NC</a:t>
            </a:r>
            <a:endParaRPr lang="sl-SI" sz="900"/>
          </a:p>
        </p:txBody>
      </p:sp>
      <p:pic>
        <p:nvPicPr>
          <p:cNvPr id="13" name="HAYDN 1. DEL">
            <a:hlinkClick r:id="" action="ppaction://media"/>
            <a:extLst>
              <a:ext uri="{FF2B5EF4-FFF2-40B4-BE49-F238E27FC236}">
                <a16:creationId xmlns:a16="http://schemas.microsoft.com/office/drawing/2014/main" id="{973F4382-C206-4C54-B648-90111C69B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482" y="3941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11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D03854-5496-4F93-90E2-A25596CA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žIVLJENJEPIS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E883AA3-18A3-40BB-9387-6A6F4441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42088" y="565636"/>
            <a:ext cx="3039747" cy="3754981"/>
          </a:xfrm>
          <a:prstGeom prst="rect">
            <a:avLst/>
          </a:prstGeom>
        </p:spPr>
      </p:pic>
      <p:pic>
        <p:nvPicPr>
          <p:cNvPr id="5" name="HAYDN 2. DEL">
            <a:hlinkClick r:id="" action="ppaction://media"/>
            <a:extLst>
              <a:ext uri="{FF2B5EF4-FFF2-40B4-BE49-F238E27FC236}">
                <a16:creationId xmlns:a16="http://schemas.microsoft.com/office/drawing/2014/main" id="{44F76D12-3262-4027-930E-7A71F955E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483" y="3289829"/>
            <a:ext cx="487363" cy="4873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72ABAF8-2CAC-442D-AF78-5F77B264CD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33965" y="4403958"/>
            <a:ext cx="3775229" cy="251681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A41E62C-37DC-4DB1-9951-58D22EAF960D}"/>
              </a:ext>
            </a:extLst>
          </p:cNvPr>
          <p:cNvSpPr txBox="1"/>
          <p:nvPr/>
        </p:nvSpPr>
        <p:spPr>
          <a:xfrm>
            <a:off x="10744200" y="7004118"/>
            <a:ext cx="4953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8" tooltip="https://de.wikipedia.org/wiki/Haydn-Geburtshaus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9" tooltip="https://creativecommons.org/licenses/by-sa/3.0/"/>
              </a:rPr>
              <a:t>CC BY-SA</a:t>
            </a:r>
            <a:endParaRPr lang="sl-SI" sz="90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E32DB8A-175A-4087-890D-193B933C6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473440" y="1958416"/>
            <a:ext cx="3952945" cy="4051766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752C153-C75A-4F7C-B5FD-C33F404004C7}"/>
              </a:ext>
            </a:extLst>
          </p:cNvPr>
          <p:cNvSpPr txBox="1"/>
          <p:nvPr/>
        </p:nvSpPr>
        <p:spPr>
          <a:xfrm>
            <a:off x="7278932" y="4984365"/>
            <a:ext cx="110067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s://no.wikipedia.org/wiki/Joseph_Haydn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9" tooltip="https://creativecommons.org/licenses/by-sa/3.0/"/>
              </a:rPr>
              <a:t>CC BY-SA</a:t>
            </a:r>
            <a:endParaRPr lang="sl-SI" sz="900"/>
          </a:p>
        </p:txBody>
      </p:sp>
    </p:spTree>
    <p:extLst>
      <p:ext uri="{BB962C8B-B14F-4D97-AF65-F5344CB8AC3E}">
        <p14:creationId xmlns:p14="http://schemas.microsoft.com/office/powerpoint/2010/main" val="67722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A5232E5-B99C-4C1D-99BF-DE4004877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60271" y="2303879"/>
            <a:ext cx="5829438" cy="3886292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3A4CEB1-1E1E-4BE2-AB23-A82B09C1D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šolanje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228FBFE-7B64-4768-A826-14F4516B631C}"/>
              </a:ext>
            </a:extLst>
          </p:cNvPr>
          <p:cNvSpPr txBox="1"/>
          <p:nvPr/>
        </p:nvSpPr>
        <p:spPr>
          <a:xfrm>
            <a:off x="638730" y="6272784"/>
            <a:ext cx="6034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5" tooltip="https://sh.wikipedia.org/wiki/Hainburg_an_der_Donau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6" tooltip="https://creativecommons.org/licenses/by-sa/3.0/"/>
              </a:rPr>
              <a:t>CC BY-SA</a:t>
            </a:r>
            <a:endParaRPr lang="sl-SI" sz="90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98A3EDD-3FC3-4BFE-8AA1-BF9E3BC136F7}"/>
              </a:ext>
            </a:extLst>
          </p:cNvPr>
          <p:cNvSpPr txBox="1"/>
          <p:nvPr/>
        </p:nvSpPr>
        <p:spPr>
          <a:xfrm>
            <a:off x="1393794" y="2617323"/>
            <a:ext cx="2396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Cerkev sv. Filipa in Jakoba v </a:t>
            </a:r>
            <a:r>
              <a:rPr lang="sl-SI" dirty="0" err="1"/>
              <a:t>Hainburgu</a:t>
            </a:r>
            <a:r>
              <a:rPr lang="sl-SI" dirty="0"/>
              <a:t>,</a:t>
            </a:r>
          </a:p>
          <a:p>
            <a:r>
              <a:rPr lang="sl-SI" dirty="0"/>
              <a:t>mesto, kjer dobi Haydn prvo glasbeno izobrazbo pri stricu.</a:t>
            </a:r>
          </a:p>
        </p:txBody>
      </p:sp>
      <p:pic>
        <p:nvPicPr>
          <p:cNvPr id="10" name="Haydn 3.del">
            <a:hlinkClick r:id="" action="ppaction://media"/>
            <a:extLst>
              <a:ext uri="{FF2B5EF4-FFF2-40B4-BE49-F238E27FC236}">
                <a16:creationId xmlns:a16="http://schemas.microsoft.com/office/drawing/2014/main" id="{148C491C-E756-44BA-BA51-92BFBFA2E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4916" y="4696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4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DED33D-45F0-4B90-B294-8FF4A243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Šolanje na </a:t>
            </a:r>
            <a:r>
              <a:rPr lang="sl-SI" dirty="0" err="1"/>
              <a:t>dunaju</a:t>
            </a:r>
            <a:endParaRPr lang="sl-SI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29954D70-2EA8-4539-AC00-4D58D3E86429}"/>
              </a:ext>
            </a:extLst>
          </p:cNvPr>
          <p:cNvSpPr/>
          <p:nvPr/>
        </p:nvSpPr>
        <p:spPr>
          <a:xfrm>
            <a:off x="3681172" y="3244334"/>
            <a:ext cx="482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https://www.youtube.com/watch?v=C7l6W7tbn9c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A2CA222B-35D6-4F57-AF46-15BB034F1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>
                <a:hlinkClick r:id="rId4"/>
              </a:rPr>
              <a:t>https://www.youtube.com/watch?v=C7l6W7tbn9c</a:t>
            </a:r>
            <a:r>
              <a:rPr lang="sl-SI" dirty="0"/>
              <a:t>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8E3F53A-0D73-40F8-920D-9EBC3864B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81173" y="2967411"/>
            <a:ext cx="5675366" cy="2971750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8E8D5E21-1480-4DFD-AE56-E3D7D76DD355}"/>
              </a:ext>
            </a:extLst>
          </p:cNvPr>
          <p:cNvSpPr txBox="1"/>
          <p:nvPr/>
        </p:nvSpPr>
        <p:spPr>
          <a:xfrm>
            <a:off x="3781410" y="5406501"/>
            <a:ext cx="48565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6" tooltip="http://ja.wikipedia.org/wiki/%E5%90%88%E5%94%B1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7" tooltip="https://creativecommons.org/licenses/by-sa/3.0/"/>
              </a:rPr>
              <a:t>CC BY-SA</a:t>
            </a:r>
            <a:endParaRPr lang="sl-SI" sz="900"/>
          </a:p>
        </p:txBody>
      </p:sp>
      <p:pic>
        <p:nvPicPr>
          <p:cNvPr id="16" name="Haydn 4.delPosnet zvok">
            <a:hlinkClick r:id="" action="ppaction://media"/>
            <a:extLst>
              <a:ext uri="{FF2B5EF4-FFF2-40B4-BE49-F238E27FC236}">
                <a16:creationId xmlns:a16="http://schemas.microsoft.com/office/drawing/2014/main" id="{79542597-1F96-469C-84D9-5F112F5ED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67218" y="4053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2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97535-00C8-4E82-878B-982003DD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krizno obdobje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06CEC7C-B625-4AB3-8FAE-FED7741C8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41853" y="2170590"/>
            <a:ext cx="6101534" cy="4022725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1D040E6-FC1D-42DE-B7DB-8C48896C21B7}"/>
              </a:ext>
            </a:extLst>
          </p:cNvPr>
          <p:cNvSpPr txBox="1"/>
          <p:nvPr/>
        </p:nvSpPr>
        <p:spPr>
          <a:xfrm>
            <a:off x="2575849" y="6193315"/>
            <a:ext cx="6101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900">
                <a:hlinkClick r:id="rId7" tooltip="https://commons.wikimedia.org/wiki/File:Stephansplatz_in_Wien_1794.jpg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8" tooltip="https://creativecommons.org/licenses/by-sa/3.0/"/>
              </a:rPr>
              <a:t>CC BY-SA</a:t>
            </a:r>
            <a:endParaRPr lang="sl-SI" sz="900"/>
          </a:p>
        </p:txBody>
      </p:sp>
      <p:pic>
        <p:nvPicPr>
          <p:cNvPr id="3" name="Haydn 5.del">
            <a:hlinkClick r:id="" action="ppaction://media"/>
            <a:extLst>
              <a:ext uri="{FF2B5EF4-FFF2-40B4-BE49-F238E27FC236}">
                <a16:creationId xmlns:a16="http://schemas.microsoft.com/office/drawing/2014/main" id="{0CEED17B-C41A-4015-A213-A8EA83424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Haydn 5.del">
            <a:hlinkClick r:id="" action="ppaction://media"/>
            <a:extLst>
              <a:ext uri="{FF2B5EF4-FFF2-40B4-BE49-F238E27FC236}">
                <a16:creationId xmlns:a16="http://schemas.microsoft.com/office/drawing/2014/main" id="{107286E6-B94D-44E4-A2CD-76501D84F2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4826" y="3069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1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C523A-D203-4763-8778-AC063095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Službovanje</a:t>
            </a:r>
          </a:p>
        </p:txBody>
      </p:sp>
      <p:pic>
        <p:nvPicPr>
          <p:cNvPr id="5" name="Označba mesta vsebine 4" descr="Paul Anton Esterhazy&#10;">
            <a:extLst>
              <a:ext uri="{FF2B5EF4-FFF2-40B4-BE49-F238E27FC236}">
                <a16:creationId xmlns:a16="http://schemas.microsoft.com/office/drawing/2014/main" id="{AAE5A9D1-33A4-4747-8165-4813CCB9B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43953" y="3429000"/>
            <a:ext cx="2032699" cy="2550114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9C7D9B2-1774-47B6-A903-CE74A3597B3F}"/>
              </a:ext>
            </a:extLst>
          </p:cNvPr>
          <p:cNvSpPr txBox="1"/>
          <p:nvPr/>
        </p:nvSpPr>
        <p:spPr>
          <a:xfrm>
            <a:off x="6656333" y="5194284"/>
            <a:ext cx="1493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Paul Anton </a:t>
            </a:r>
            <a:r>
              <a:rPr lang="sl-SI" sz="1400" dirty="0" err="1"/>
              <a:t>Esterhazy</a:t>
            </a:r>
            <a:endParaRPr lang="sl-SI" sz="1400" dirty="0"/>
          </a:p>
        </p:txBody>
      </p:sp>
      <p:pic>
        <p:nvPicPr>
          <p:cNvPr id="7" name="Posnet zHaydn 6. del">
            <a:hlinkClick r:id="" action="ppaction://media"/>
            <a:extLst>
              <a:ext uri="{FF2B5EF4-FFF2-40B4-BE49-F238E27FC236}">
                <a16:creationId xmlns:a16="http://schemas.microsoft.com/office/drawing/2014/main" id="{D99F7E1C-0377-47A4-8550-4BE615BC3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4756" y="2084832"/>
            <a:ext cx="487363" cy="487363"/>
          </a:xfrm>
          <a:prstGeom prst="rect">
            <a:avLst/>
          </a:prstGeom>
        </p:spPr>
      </p:pic>
      <p:pic>
        <p:nvPicPr>
          <p:cNvPr id="8" name="Haydn 7. del">
            <a:hlinkClick r:id="" action="ppaction://media"/>
            <a:extLst>
              <a:ext uri="{FF2B5EF4-FFF2-40B4-BE49-F238E27FC236}">
                <a16:creationId xmlns:a16="http://schemas.microsoft.com/office/drawing/2014/main" id="{85052040-9874-4DC4-8A99-0C74AE42C1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1288" y="312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7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6D3EC-3F98-43E6-AC8B-A53DA4B72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SMRT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48D8FF-26C1-4141-BE12-1A80739E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Joseph Haydn umre 31. maja 1809 na Dunaju. Pokopali so ga na pokopališču pri </a:t>
            </a:r>
            <a:r>
              <a:rPr lang="sl-SI" dirty="0" err="1"/>
              <a:t>Hundsturnosti</a:t>
            </a:r>
            <a:r>
              <a:rPr lang="sl-SI" dirty="0"/>
              <a:t>, a knez ga je dal leta 1820 prekopati v </a:t>
            </a:r>
            <a:r>
              <a:rPr lang="sl-SI" dirty="0" err="1"/>
              <a:t>Eisenstadt</a:t>
            </a:r>
            <a:r>
              <a:rPr lang="sl-SI" dirty="0"/>
              <a:t>. Na sliki je cerkev v kateri je sarkofag z njegovimi posmrtnimi ostanki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44C95D-AE4A-4D87-9F54-B0761C83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4921" y="3363565"/>
            <a:ext cx="5948038" cy="367954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910A549-B8FB-4A29-94E2-2602ADBF91BE}"/>
              </a:ext>
            </a:extLst>
          </p:cNvPr>
          <p:cNvSpPr txBox="1"/>
          <p:nvPr/>
        </p:nvSpPr>
        <p:spPr>
          <a:xfrm>
            <a:off x="952500" y="7043112"/>
            <a:ext cx="5519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900">
                <a:hlinkClick r:id="rId3" tooltip="https://de.m.wikipedia.org/wiki/Datei:Haydnkirche,_Eisenstadt_Ansicht_1.jpg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4" tooltip="https://creativecommons.org/licenses/by-sa/3.0/"/>
              </a:rPr>
              <a:t>CC BY-SA</a:t>
            </a:r>
            <a:endParaRPr lang="sl-SI" sz="900"/>
          </a:p>
        </p:txBody>
      </p:sp>
      <p:pic>
        <p:nvPicPr>
          <p:cNvPr id="1026" name="Picture 2" descr="https://upload.wikimedia.org/wikipedia/commons/thumb/8/8a/09_Eisenstadt_%284%29.JPG/1280px-09_Eisenstadt_%284%29.JPG">
            <a:extLst>
              <a:ext uri="{FF2B5EF4-FFF2-40B4-BE49-F238E27FC236}">
                <a16:creationId xmlns:a16="http://schemas.microsoft.com/office/drawing/2014/main" id="{BDB43ECB-C65A-4BE6-B365-F8A3EF0F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7" y="3420832"/>
            <a:ext cx="3802602" cy="28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71882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449</TotalTime>
  <Words>472</Words>
  <Application>Microsoft Office PowerPoint</Application>
  <PresentationFormat>Širokozaslonsko</PresentationFormat>
  <Paragraphs>55</Paragraphs>
  <Slides>11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Tw Cen MT</vt:lpstr>
      <vt:lpstr>Tw Cen MT Condensed</vt:lpstr>
      <vt:lpstr>Wingdings 3</vt:lpstr>
      <vt:lpstr>Integral</vt:lpstr>
      <vt:lpstr> Dunajski klasiki Simona weber Goljuf, učiteljica glasbene umetnosti na oš nh rajka hrastnik  </vt:lpstr>
      <vt:lpstr>Kdo so…</vt:lpstr>
      <vt:lpstr>Življenjepis</vt:lpstr>
      <vt:lpstr>žIVLJENJEPIS</vt:lpstr>
      <vt:lpstr>šolanje</vt:lpstr>
      <vt:lpstr>Šolanje na dunaju</vt:lpstr>
      <vt:lpstr>krizno obdobje</vt:lpstr>
      <vt:lpstr>Službovanje</vt:lpstr>
      <vt:lpstr>SMRT</vt:lpstr>
      <vt:lpstr>dela</vt:lpstr>
      <vt:lpstr>PONOVIMO, odgovori v zvezek in mi pošlji kot komentar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Dunajski klasiki</dc:title>
  <dc:creator>Uporabnik</dc:creator>
  <cp:lastModifiedBy>Uporabnik</cp:lastModifiedBy>
  <cp:revision>21</cp:revision>
  <dcterms:created xsi:type="dcterms:W3CDTF">2020-10-20T10:28:57Z</dcterms:created>
  <dcterms:modified xsi:type="dcterms:W3CDTF">2020-10-21T12:17:14Z</dcterms:modified>
</cp:coreProperties>
</file>