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27C0B19-36EC-446C-8BF6-5AD5B1FD2EA0}" type="datetimeFigureOut">
              <a:rPr lang="sl-SI" smtClean="0"/>
              <a:pPr/>
              <a:t>5. 11. 2020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956DDF-A602-4D01-B98E-18378F8AF68E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OLy6JxEDLw" TargetMode="External"/><Relationship Id="rId2" Type="http://schemas.openxmlformats.org/officeDocument/2006/relationships/hyperlink" Target="https://www.youtube.com/watch?v=mBmCcSz6HW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A5RZi4x-li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0"/>
            <a:ext cx="8229600" cy="1828800"/>
          </a:xfrm>
        </p:spPr>
        <p:txBody>
          <a:bodyPr/>
          <a:lstStyle/>
          <a:p>
            <a:r>
              <a:rPr lang="sl-SI" dirty="0" smtClean="0"/>
              <a:t>JOSEPH HAYDN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204864"/>
            <a:ext cx="6696744" cy="4248472"/>
          </a:xfrm>
        </p:spPr>
        <p:txBody>
          <a:bodyPr>
            <a:normAutofit/>
          </a:bodyPr>
          <a:lstStyle/>
          <a:p>
            <a:r>
              <a:rPr lang="sl-SI" dirty="0" smtClean="0"/>
              <a:t>(1732-1809)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			</a:t>
            </a:r>
          </a:p>
          <a:p>
            <a:endParaRPr lang="sl-SI" sz="1400" dirty="0" smtClean="0"/>
          </a:p>
          <a:p>
            <a:endParaRPr lang="sl-SI" sz="1400" dirty="0" smtClean="0"/>
          </a:p>
          <a:p>
            <a:endParaRPr lang="sl-SI" sz="1400" dirty="0" smtClean="0"/>
          </a:p>
          <a:p>
            <a:endParaRPr lang="sl-SI" sz="1400" dirty="0" smtClean="0"/>
          </a:p>
          <a:p>
            <a:endParaRPr lang="sl-SI" sz="1400" dirty="0" smtClean="0"/>
          </a:p>
          <a:p>
            <a:r>
              <a:rPr lang="sl-SI" sz="1400" dirty="0" smtClean="0"/>
              <a:t>					Marjeta Rutar, GUM</a:t>
            </a:r>
            <a:endParaRPr lang="sl-SI" sz="1400" dirty="0"/>
          </a:p>
        </p:txBody>
      </p:sp>
      <p:pic>
        <p:nvPicPr>
          <p:cNvPr id="4" name="Picture 3" descr="hayd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852936"/>
            <a:ext cx="2599343" cy="32849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Življenje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>
            <a:normAutofit/>
          </a:bodyPr>
          <a:lstStyle/>
          <a:p>
            <a:r>
              <a:rPr lang="sl-SI" dirty="0" smtClean="0"/>
              <a:t> avstrijski skladatelj,</a:t>
            </a:r>
          </a:p>
          <a:p>
            <a:r>
              <a:rPr lang="sl-SI" dirty="0" smtClean="0"/>
              <a:t> z osmimi leti pel v zboru dunajskih dečkov,</a:t>
            </a:r>
          </a:p>
          <a:p>
            <a:r>
              <a:rPr lang="sl-SI" dirty="0" smtClean="0"/>
              <a:t> pri 18 se je začel preživljati s poučevanjem in skladanjem,</a:t>
            </a:r>
          </a:p>
          <a:p>
            <a:r>
              <a:rPr lang="sl-SI" dirty="0" smtClean="0"/>
              <a:t> pri knezu Eszterhazyju se je zaposlil kot dvorni kapelnik in skladatelj,</a:t>
            </a:r>
          </a:p>
          <a:p>
            <a:r>
              <a:rPr lang="sl-SI" dirty="0" smtClean="0"/>
              <a:t> po upokojitvi se je preselil na Dunaj in se popolnoma predal skladanju,</a:t>
            </a:r>
          </a:p>
          <a:p>
            <a:r>
              <a:rPr lang="sl-SI" dirty="0" smtClean="0"/>
              <a:t> eden izmed “dunajskih klasikov”.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Skladateljev kompozicijski opus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 “oče simfonije in godalnega kvarteta” – napisal 104 simfonije, več kot 80 godalnih kvartetov,</a:t>
            </a:r>
          </a:p>
          <a:p>
            <a:r>
              <a:rPr lang="sl-SI" dirty="0" smtClean="0"/>
              <a:t> pisal še koncerte, maše, oratorije, sonate, opere.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Pomembna dela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 GODALNI KVARTET (Cesarski kvartet</a:t>
            </a:r>
            <a:r>
              <a:rPr lang="sl-SI" dirty="0" smtClean="0"/>
              <a:t>)</a:t>
            </a:r>
          </a:p>
          <a:p>
            <a:pPr>
              <a:buNone/>
            </a:pPr>
            <a:r>
              <a:rPr lang="sl-SI" sz="1200" u="sng" dirty="0" smtClean="0">
                <a:hlinkClick r:id="rId2"/>
              </a:rPr>
              <a:t>https://</a:t>
            </a:r>
            <a:r>
              <a:rPr lang="sl-SI" sz="1200" u="sng" dirty="0" smtClean="0">
                <a:hlinkClick r:id="rId2"/>
              </a:rPr>
              <a:t>www.youtube.com/watch?v=mBmCcSz6HWw</a:t>
            </a:r>
            <a:r>
              <a:rPr lang="sl-SI" sz="1200" u="sng" dirty="0" smtClean="0"/>
              <a:t> </a:t>
            </a:r>
            <a:endParaRPr lang="sl-SI" sz="1200" dirty="0" smtClean="0"/>
          </a:p>
          <a:p>
            <a:pPr lvl="0">
              <a:buNone/>
            </a:pPr>
            <a:r>
              <a:rPr lang="sl-SI" dirty="0" smtClean="0"/>
              <a:t> = glasbena oblika za </a:t>
            </a:r>
            <a:r>
              <a:rPr lang="sl-SI" i="1" dirty="0" smtClean="0"/>
              <a:t>dve violini, violo in violončelo.</a:t>
            </a:r>
            <a:r>
              <a:rPr lang="sl-SI" dirty="0" smtClean="0"/>
              <a:t> Praviloma ima </a:t>
            </a:r>
            <a:r>
              <a:rPr lang="sl-SI" u="sng" dirty="0" smtClean="0"/>
              <a:t>4 stavke,</a:t>
            </a:r>
          </a:p>
          <a:p>
            <a:endParaRPr lang="sl-SI" dirty="0" smtClean="0"/>
          </a:p>
          <a:p>
            <a:r>
              <a:rPr lang="sl-SI" dirty="0" smtClean="0"/>
              <a:t> SIMFONIJA ŠT. 94 “Simfonija presenečenja” ali “Z udarcem na pavke”,</a:t>
            </a:r>
          </a:p>
          <a:p>
            <a:pPr>
              <a:buNone/>
            </a:pPr>
            <a:r>
              <a:rPr lang="sl-SI" sz="1200" u="sng" dirty="0" smtClean="0">
                <a:hlinkClick r:id="rId3"/>
              </a:rPr>
              <a:t>https://www.youtube.com/watch?v=VOLy6JxEDLw</a:t>
            </a:r>
            <a:r>
              <a:rPr lang="sl-SI" sz="1200" dirty="0" smtClean="0"/>
              <a:t> </a:t>
            </a:r>
            <a:endParaRPr lang="sl-SI" sz="1200" dirty="0" smtClean="0"/>
          </a:p>
          <a:p>
            <a:pPr>
              <a:buNone/>
            </a:pPr>
            <a:r>
              <a:rPr lang="sl-SI" sz="1200" dirty="0" smtClean="0"/>
              <a:t>Ponovitev: kaj je simfonija? Koliko stavkov ima?</a:t>
            </a:r>
            <a:endParaRPr lang="sl-SI" dirty="0" smtClean="0"/>
          </a:p>
          <a:p>
            <a:r>
              <a:rPr lang="sl-SI" dirty="0" smtClean="0"/>
              <a:t> ORATORIJA Letni časi in Stvarjenje.</a:t>
            </a:r>
          </a:p>
          <a:p>
            <a:pPr>
              <a:buNone/>
            </a:pPr>
            <a:r>
              <a:rPr lang="sl-SI" sz="1200" dirty="0" smtClean="0">
                <a:hlinkClick r:id="rId4"/>
              </a:rPr>
              <a:t>https://</a:t>
            </a:r>
            <a:r>
              <a:rPr lang="sl-SI" sz="1200" dirty="0" smtClean="0">
                <a:hlinkClick r:id="rId4"/>
              </a:rPr>
              <a:t>www.youtube.com/watch?v=A5RZi4x-liM</a:t>
            </a:r>
            <a:r>
              <a:rPr lang="sl-SI" sz="1200" dirty="0" smtClean="0"/>
              <a:t>  (3. stavek – Jesen)</a:t>
            </a:r>
          </a:p>
          <a:p>
            <a:pPr>
              <a:buNone/>
            </a:pPr>
            <a:r>
              <a:rPr lang="sl-SI" sz="1200" smtClean="0"/>
              <a:t>Poimenuj ženski glas, ki začne peti na 1.25 minuti in nato moški glas na 1.48 minuti.</a:t>
            </a:r>
            <a:endParaRPr lang="sl-SI" sz="1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</TotalTime>
  <Words>194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JOSEPH HAYDN</vt:lpstr>
      <vt:lpstr>Življenje</vt:lpstr>
      <vt:lpstr>Skladateljev kompozicijski opus</vt:lpstr>
      <vt:lpstr>Pomembna dela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JOSEPH HAYDN</dc:title>
  <dc:creator>Marjeta</dc:creator>
  <cp:lastModifiedBy>Marjeta</cp:lastModifiedBy>
  <cp:revision>5</cp:revision>
  <dcterms:created xsi:type="dcterms:W3CDTF">2020-10-18T18:14:31Z</dcterms:created>
  <dcterms:modified xsi:type="dcterms:W3CDTF">2020-11-05T09:44:20Z</dcterms:modified>
</cp:coreProperties>
</file>