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7"/>
  </p:notesMasterIdLst>
  <p:sldIdLst>
    <p:sldId id="256" r:id="rId2"/>
    <p:sldId id="278" r:id="rId3"/>
    <p:sldId id="280" r:id="rId4"/>
    <p:sldId id="271" r:id="rId5"/>
    <p:sldId id="275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46" autoAdjust="0"/>
  </p:normalViewPr>
  <p:slideViewPr>
    <p:cSldViewPr snapToGrid="0">
      <p:cViewPr>
        <p:scale>
          <a:sx n="66" d="100"/>
          <a:sy n="66" d="100"/>
        </p:scale>
        <p:origin x="90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F9F5B-3057-45C3-A6A5-6DFC19E0E9BB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BE72-BE67-429A-A0D1-6C45BC4149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4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DIRIGENT.</a:t>
            </a:r>
            <a:r>
              <a:rPr lang="sl-SI" baseline="0" dirty="0" smtClean="0"/>
              <a:t>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3BE72-BE67-429A-A0D1-6C45BC4149C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74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3BE72-BE67-429A-A0D1-6C45BC4149C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37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7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98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28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81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26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47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5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411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42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686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8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2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48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FB76-8E73-4319-AC2C-E4B859CE0AA7}" type="datetimeFigureOut">
              <a:rPr lang="sl-SI" smtClean="0"/>
              <a:t>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B4DCA7-E97E-4341-B5C1-CE645ED2AF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68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rKIvUYFRO8&amp;ab_channel=SpletnaT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hyperlink" Target="https://www.youtube.com/watch?v=vcBn04IyELc&amp;ab_channel=DoodleChaos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video.arnes.si/portal/asset.zul?id=OpJ7pBSp6UPUONqRT9VoEQoB" TargetMode="Externa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842861" y="382509"/>
            <a:ext cx="6748340" cy="2797856"/>
          </a:xfrm>
        </p:spPr>
        <p:txBody>
          <a:bodyPr>
            <a:noAutofit/>
          </a:bodyPr>
          <a:lstStyle/>
          <a:p>
            <a:r>
              <a:rPr lang="sl-SI" sz="7200" dirty="0" smtClean="0">
                <a:latin typeface="AR ESSENCE" panose="02000000000000000000" pitchFamily="2" charset="0"/>
              </a:rPr>
              <a:t>LUDWIG VAN BEETHOVEN</a:t>
            </a:r>
            <a:endParaRPr lang="sl-SI" sz="7200" dirty="0">
              <a:latin typeface="AR ESSENCE" panose="02000000000000000000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07978" y="3813729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>
                <a:solidFill>
                  <a:srgbClr val="FF5050"/>
                </a:solidFill>
                <a:latin typeface="AR ESSENCE" panose="02000000000000000000" pitchFamily="2" charset="0"/>
              </a:rPr>
              <a:t>Glasba</a:t>
            </a:r>
            <a:r>
              <a:rPr lang="sl-SI" sz="3600" b="1" dirty="0">
                <a:latin typeface="AR ESSENCE" panose="02000000000000000000" pitchFamily="2" charset="0"/>
              </a:rPr>
              <a:t> je višje </a:t>
            </a:r>
            <a:r>
              <a:rPr lang="sl-SI" sz="3600" b="1" dirty="0" smtClean="0">
                <a:latin typeface="AR ESSENCE" panose="02000000000000000000" pitchFamily="2" charset="0"/>
              </a:rPr>
              <a:t>razodetje</a:t>
            </a:r>
          </a:p>
          <a:p>
            <a:pPr algn="ctr"/>
            <a:r>
              <a:rPr lang="sl-SI" sz="3600" b="1" dirty="0" smtClean="0">
                <a:latin typeface="AR ESSENCE" panose="02000000000000000000" pitchFamily="2" charset="0"/>
              </a:rPr>
              <a:t>kot </a:t>
            </a:r>
            <a:r>
              <a:rPr lang="sl-SI" sz="3600" b="1" dirty="0">
                <a:latin typeface="AR ESSENCE" panose="02000000000000000000" pitchFamily="2" charset="0"/>
              </a:rPr>
              <a:t>vsa modrost in filozofija.</a:t>
            </a:r>
            <a:r>
              <a:rPr lang="sl-SI" sz="3600" dirty="0">
                <a:latin typeface="AR ESSENCE" panose="02000000000000000000" pitchFamily="2" charset="0"/>
              </a:rPr>
              <a:t> </a:t>
            </a:r>
          </a:p>
        </p:txBody>
      </p:sp>
      <p:pic>
        <p:nvPicPr>
          <p:cNvPr id="4" name="Picture 2" descr="https://upload.wikimedia.org/wikipedia/commons/6/6f/Beeth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4"/>
            <a:ext cx="5707342" cy="68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delcampe.com/img_large/auction/000/161/693/185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6294" b="8676"/>
          <a:stretch/>
        </p:blipFill>
        <p:spPr bwMode="auto">
          <a:xfrm>
            <a:off x="190500" y="228600"/>
            <a:ext cx="536956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695950" y="710534"/>
            <a:ext cx="6496050" cy="587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sl-SI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ŽIVLJENJE LUDWIGA VAN BEETHOVNA</a:t>
            </a: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Prisluhni zgodbi, ki pripoveduje o življenju Ludwiga van Beethovna. </a:t>
            </a:r>
            <a:r>
              <a:rPr lang="sl-SI" sz="36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Najdeš jo na povezavi</a:t>
            </a:r>
            <a:r>
              <a:rPr lang="sl-SI" sz="36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endParaRPr lang="sl-SI" sz="36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 je v slovenskem jeziku, </a:t>
            </a:r>
            <a:endParaRPr lang="sl-SI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videl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boš tudi gospo, </a:t>
            </a:r>
            <a:endParaRPr lang="sl-SI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sl-SI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besedilo tolmači v jezik gluhih.  </a:t>
            </a:r>
            <a:endParaRPr lang="sl-SI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1100" y="571500"/>
            <a:ext cx="11010900" cy="6286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2. Dopolni spodnje besedilo in ga prilepi ali prepiši v zvezek. </a:t>
            </a:r>
            <a:endParaRPr lang="sl-SI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sz="2800" dirty="0"/>
              <a:t>Dunajski klasik, Ludwig van _________________ se je rodil decembra 1770 v __________________, v mestu </a:t>
            </a:r>
            <a:r>
              <a:rPr lang="sl-SI" sz="2800" dirty="0" err="1"/>
              <a:t>Bohn</a:t>
            </a:r>
            <a:r>
              <a:rPr lang="sl-SI" sz="2800" dirty="0"/>
              <a:t>, kjer je preživel težko otroštvo in mladost, nato pa ______let živel in ustvarjal na __________. Njegov _______ ga je želel narediti za mladega Mozarta, zato se je Ludwig pri 6 letih učil igranja na _____________ in ______________.</a:t>
            </a:r>
          </a:p>
          <a:p>
            <a:pPr marL="0" indent="0">
              <a:buNone/>
            </a:pPr>
            <a:r>
              <a:rPr lang="sl-SI" sz="2800" dirty="0"/>
              <a:t>Ko je odpotoval na Dunaj si je želel učiti pri _____________________. Ko ga je slišal igrati na klavir je o njem spregovoril: »O tem fantu bodo nekega dne veliko govorili.«</a:t>
            </a:r>
          </a:p>
          <a:p>
            <a:pPr marL="0" indent="0">
              <a:buNone/>
            </a:pPr>
            <a:r>
              <a:rPr lang="sl-SI" sz="2800" dirty="0"/>
              <a:t>Ustvarjal je v dveh glasbenih obdobjih K _ _ _ _ _ _ _ _ _ in R _ _ _ _ _ _ _ _.  </a:t>
            </a: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Pri </a:t>
            </a:r>
            <a:r>
              <a:rPr lang="sl-SI" sz="2800" dirty="0"/>
              <a:t>26. letih je postopoma začel izgubljati ____________. A le to ni vplivalo na njegovo ustvarjanje, saj je svoja najboljša dela ustvaril v poznem obdobju. 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0" y="232229"/>
            <a:ext cx="12192000" cy="6625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90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0187" y="452660"/>
            <a:ext cx="11010900" cy="1280890"/>
          </a:xfrm>
        </p:spPr>
        <p:txBody>
          <a:bodyPr>
            <a:noAutofit/>
          </a:bodyPr>
          <a:lstStyle/>
          <a:p>
            <a:r>
              <a:rPr lang="sl-SI" sz="5000" dirty="0" smtClean="0">
                <a:latin typeface="AR ESSENCE" panose="02000000000000000000" pitchFamily="2" charset="0"/>
              </a:rPr>
              <a:t>OBDOBJA </a:t>
            </a:r>
            <a:r>
              <a:rPr lang="sl-SI" sz="5000" dirty="0" smtClean="0">
                <a:latin typeface="AR ESSENCE" panose="02000000000000000000" pitchFamily="2" charset="0"/>
              </a:rPr>
              <a:t>USTVARJANJA</a:t>
            </a:r>
            <a:endParaRPr lang="sl-SI" sz="5000" dirty="0">
              <a:latin typeface="AR ESSENCE" panose="02000000000000000000" pitchFamily="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4600" y="1495424"/>
            <a:ext cx="9170987" cy="5267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 smtClean="0"/>
              <a:t>1. </a:t>
            </a:r>
            <a:r>
              <a:rPr lang="sl-SI" sz="2000" b="1" dirty="0" smtClean="0"/>
              <a:t>ZGODNJE</a:t>
            </a:r>
          </a:p>
          <a:p>
            <a:pPr lvl="1"/>
            <a:r>
              <a:rPr lang="sl-SI" sz="2000" dirty="0" smtClean="0"/>
              <a:t> Vplivi Mozarta in Haydna</a:t>
            </a:r>
          </a:p>
          <a:p>
            <a:pPr lvl="1"/>
            <a:endParaRPr lang="sl-SI" sz="2000" dirty="0"/>
          </a:p>
          <a:p>
            <a:pPr marL="0" indent="0">
              <a:buNone/>
            </a:pPr>
            <a:r>
              <a:rPr lang="sl-SI" sz="2000" dirty="0"/>
              <a:t>2. </a:t>
            </a:r>
            <a:r>
              <a:rPr lang="sl-SI" sz="2000" b="1" dirty="0"/>
              <a:t>SREDNJE</a:t>
            </a:r>
          </a:p>
          <a:p>
            <a:r>
              <a:rPr lang="sl-SI" sz="2000" dirty="0"/>
              <a:t>Dolge klavirske in komorne skladbe</a:t>
            </a:r>
          </a:p>
          <a:p>
            <a:r>
              <a:rPr lang="sl-SI" sz="2000" dirty="0"/>
              <a:t>Klavirska skladba: Za </a:t>
            </a:r>
            <a:r>
              <a:rPr lang="sl-SI" sz="2000" dirty="0" err="1" smtClean="0"/>
              <a:t>Elizo</a:t>
            </a:r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3</a:t>
            </a:r>
            <a:r>
              <a:rPr lang="sl-SI" sz="2000" dirty="0"/>
              <a:t>. </a:t>
            </a:r>
            <a:r>
              <a:rPr lang="sl-SI" sz="2000" b="1" dirty="0"/>
              <a:t>POZNO</a:t>
            </a:r>
          </a:p>
          <a:p>
            <a:pPr lvl="1"/>
            <a:r>
              <a:rPr lang="sl-SI" sz="2000" dirty="0"/>
              <a:t> Vrhunec </a:t>
            </a:r>
            <a:r>
              <a:rPr lang="sl-SI" sz="2000" dirty="0" smtClean="0"/>
              <a:t>ustvarjalnosti</a:t>
            </a:r>
          </a:p>
          <a:p>
            <a:r>
              <a:rPr lang="sl-SI" sz="2000" dirty="0"/>
              <a:t>9. simfonij </a:t>
            </a:r>
          </a:p>
          <a:p>
            <a:r>
              <a:rPr lang="sl-SI" sz="2000" dirty="0"/>
              <a:t>5. koncertov za </a:t>
            </a:r>
            <a:r>
              <a:rPr lang="sl-SI" sz="2000" dirty="0" smtClean="0"/>
              <a:t>klavir</a:t>
            </a:r>
            <a:endParaRPr lang="sl-SI" sz="2000" dirty="0"/>
          </a:p>
          <a:p>
            <a:pPr lvl="1"/>
            <a:r>
              <a:rPr lang="sl-SI" sz="2000" dirty="0" smtClean="0"/>
              <a:t> Preboj v naslednje obdobje: ROMANTIKA</a:t>
            </a:r>
          </a:p>
          <a:p>
            <a:endParaRPr lang="sl-SI" sz="3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20073" t="41673" r="48554" b="27460"/>
          <a:stretch/>
        </p:blipFill>
        <p:spPr>
          <a:xfrm>
            <a:off x="7431355" y="2102306"/>
            <a:ext cx="4760645" cy="26346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39671" t="44891" r="48554" b="48403"/>
          <a:stretch/>
        </p:blipFill>
        <p:spPr>
          <a:xfrm>
            <a:off x="10112258" y="2102306"/>
            <a:ext cx="1958672" cy="6273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39671" t="44891" r="48554" b="48403"/>
          <a:stretch/>
        </p:blipFill>
        <p:spPr>
          <a:xfrm>
            <a:off x="9138461" y="2102306"/>
            <a:ext cx="1947594" cy="6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2273" y="352874"/>
            <a:ext cx="8170862" cy="1280890"/>
          </a:xfrm>
        </p:spPr>
        <p:txBody>
          <a:bodyPr>
            <a:noAutofit/>
          </a:bodyPr>
          <a:lstStyle/>
          <a:p>
            <a:r>
              <a:rPr lang="sl-SI" sz="8000" dirty="0" smtClean="0">
                <a:latin typeface="AR ESSENCE" panose="02000000000000000000" pitchFamily="2" charset="0"/>
              </a:rPr>
              <a:t>POSLUŠANJE</a:t>
            </a:r>
            <a:endParaRPr lang="sl-SI" sz="8000" dirty="0">
              <a:latin typeface="AR ESSENCE" panose="02000000000000000000" pitchFamily="2" charset="0"/>
            </a:endParaRP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1763486" y="1939792"/>
            <a:ext cx="10733314" cy="3896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 smtClean="0"/>
              <a:t>Prisluhni </a:t>
            </a:r>
            <a:r>
              <a:rPr lang="sl-SI" sz="2400" b="1" dirty="0"/>
              <a:t>dvema izbranima deloma Ludwiga van </a:t>
            </a:r>
            <a:r>
              <a:rPr lang="sl-SI" sz="2400" b="1" dirty="0" smtClean="0"/>
              <a:t>Beethovna. </a:t>
            </a:r>
          </a:p>
          <a:p>
            <a:pPr marL="0" indent="0">
              <a:buNone/>
            </a:pPr>
            <a:r>
              <a:rPr lang="sl-SI" sz="2400" b="1" dirty="0" smtClean="0"/>
              <a:t>Povezavi </a:t>
            </a:r>
            <a:r>
              <a:rPr lang="sl-SI" sz="2400" b="1" dirty="0"/>
              <a:t>najdeš </a:t>
            </a:r>
            <a:r>
              <a:rPr lang="sl-SI" sz="2400" b="1" dirty="0" smtClean="0"/>
              <a:t>ob kliku na besedilo. Še prej pa prisluhni kratkim opisom skladb, ki ju bomo poslušali.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2800" b="1" dirty="0" smtClean="0">
                <a:hlinkClick r:id="rId6"/>
              </a:rPr>
              <a:t>Ludwig </a:t>
            </a:r>
            <a:r>
              <a:rPr lang="sl-SI" sz="2800" b="1" dirty="0">
                <a:hlinkClick r:id="rId6"/>
              </a:rPr>
              <a:t>van Beethoven: Za </a:t>
            </a:r>
            <a:r>
              <a:rPr lang="sl-SI" sz="2800" b="1" dirty="0" err="1" smtClean="0">
                <a:hlinkClick r:id="rId6"/>
              </a:rPr>
              <a:t>Elizo</a:t>
            </a:r>
            <a:r>
              <a:rPr lang="sl-SI" sz="2800" dirty="0" smtClean="0">
                <a:hlinkClick r:id="rId6"/>
              </a:rPr>
              <a:t> </a:t>
            </a:r>
            <a:r>
              <a:rPr lang="sl-SI" sz="2800" dirty="0"/>
              <a:t>(v zanimivi izvedbi </a:t>
            </a:r>
            <a:r>
              <a:rPr lang="sl-SI" sz="2800" dirty="0">
                <a:sym typeface="Wingdings" panose="05000000000000000000" pitchFamily="2" charset="2"/>
              </a:rPr>
              <a:t></a:t>
            </a:r>
            <a:r>
              <a:rPr lang="sl-SI" sz="2800" dirty="0" smtClean="0"/>
              <a:t>)</a:t>
            </a:r>
          </a:p>
          <a:p>
            <a:endParaRPr lang="sl-SI" sz="2800" dirty="0" smtClean="0"/>
          </a:p>
          <a:p>
            <a:r>
              <a:rPr lang="sl-SI" sz="2800" b="1" dirty="0" smtClean="0">
                <a:hlinkClick r:id="rId7"/>
              </a:rPr>
              <a:t>Ludwig </a:t>
            </a:r>
            <a:r>
              <a:rPr lang="sl-SI" sz="2800" b="1" dirty="0">
                <a:hlinkClick r:id="rId7"/>
              </a:rPr>
              <a:t>van Beethoven: Simfonija št. 5 </a:t>
            </a:r>
            <a:r>
              <a:rPr lang="sl-SI" sz="2800" dirty="0"/>
              <a:t>(animacija</a:t>
            </a:r>
            <a:r>
              <a:rPr lang="sl-SI" sz="2800" dirty="0" smtClean="0"/>
              <a:t>)</a:t>
            </a:r>
          </a:p>
          <a:p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solidFill>
                  <a:srgbClr val="FF0000"/>
                </a:solidFill>
              </a:rPr>
              <a:t>V zvezek si zapiši naslova skladb in pri dopiši po 1 zanimivost. 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4687" y="4583141"/>
            <a:ext cx="1088570" cy="108857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5657" y="3329081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Jata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</TotalTime>
  <Words>324</Words>
  <Application>Microsoft Office PowerPoint</Application>
  <PresentationFormat>Širokozaslonsko</PresentationFormat>
  <Paragraphs>39</Paragraphs>
  <Slides>5</Slides>
  <Notes>2</Notes>
  <HiddenSlides>0</HiddenSlides>
  <MMClips>2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AR ESSENCE</vt:lpstr>
      <vt:lpstr>Arial</vt:lpstr>
      <vt:lpstr>Calibri</vt:lpstr>
      <vt:lpstr>Century Gothic</vt:lpstr>
      <vt:lpstr>Times New Roman</vt:lpstr>
      <vt:lpstr>Wingdings</vt:lpstr>
      <vt:lpstr>Wingdings 3</vt:lpstr>
      <vt:lpstr>Jata</vt:lpstr>
      <vt:lpstr>LUDWIG VAN BEETHOVEN</vt:lpstr>
      <vt:lpstr>PowerPointova predstavitev</vt:lpstr>
      <vt:lpstr>PowerPointova predstavitev</vt:lpstr>
      <vt:lpstr>OBDOBJA USTVARJANJA</vt:lpstr>
      <vt:lpstr>POSLUŠANJE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Maša Žveglič Poljšak</dc:creator>
  <cp:lastModifiedBy>OSTP Učitelj</cp:lastModifiedBy>
  <cp:revision>30</cp:revision>
  <dcterms:created xsi:type="dcterms:W3CDTF">2015-09-20T18:02:32Z</dcterms:created>
  <dcterms:modified xsi:type="dcterms:W3CDTF">2020-12-02T14:25:41Z</dcterms:modified>
</cp:coreProperties>
</file>