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68" r:id="rId3"/>
    <p:sldId id="269" r:id="rId4"/>
    <p:sldId id="270" r:id="rId5"/>
    <p:sldId id="271" r:id="rId6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>
      <p:cViewPr varScale="1">
        <p:scale>
          <a:sx n="83" d="100"/>
          <a:sy n="83" d="100"/>
        </p:scale>
        <p:origin x="686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02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B94A2C-BC97-4330-BA1C-65F0C8417CF3}" type="datetime1">
              <a:rPr lang="sl-SI" smtClean="0"/>
              <a:t>1. 12. 2020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AC1243-B224-4B58-8FF0-3CCC130AEB11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35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7" name="Pravokotnik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1" name="Pravokotni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2" name="Pravokotni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C130794-3E5B-447D-B3BC-27D8468B18CF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1EFC1-174C-4BCD-AF37-0E1A0EE20E8C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13250D9-9534-4B96-A082-B0FC2F697CF0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BD7C49-FCA0-475F-86A7-EEBC9186A1D1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fotografi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7" name="Pravokotnik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17" name="Označba mesta za sliko 16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dirty="0" smtClean="0"/>
              <a:t>Urejanje sloga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5" name="Pravokotnik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1EA380-A0C7-4D95-A445-B5E21FAC7775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0D92A-99AC-4EDC-920E-F1800BDBD3E2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BC7E9-53EA-42C9-9ECE-F66AD5C3F066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6155E2-2DE9-4035-A631-8B9A6AE0EF38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23C42A9-5ECA-4E2D-B2D3-A3108F2D0337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1" name="Pravokotni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2" name="Pravokotni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62DC7D2-FAF1-42F0-B9F0-3DA331DF7EFC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3" name="Pravokotnik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7" name="Pravokotnik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DA4C12B-91DD-4840-9E09-66E22B7C8024}" type="datetime1">
              <a:rPr lang="sl-SI" noProof="0" smtClean="0"/>
              <a:t>1. 12. 2020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wjTMJBhCS7E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4d.rtvslo.si/arhiv/prvi-dnevnik/1747358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UIzTelpW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atàleg complet d'obres de &lt;strong&gt;Beethoven&lt;/strong&gt; - Viquipèdia, 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42" y="3294588"/>
            <a:ext cx="4752528" cy="3564396"/>
          </a:xfrm>
          <a:prstGeom prst="rect">
            <a:avLst/>
          </a:prstGeom>
        </p:spPr>
      </p:pic>
      <p:pic>
        <p:nvPicPr>
          <p:cNvPr id="4" name="Slika 3" descr="Music - Wikisource, the free online libra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" y="3299926"/>
            <a:ext cx="2808312" cy="355719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sl-SI" dirty="0" smtClean="0">
                <a:solidFill>
                  <a:srgbClr val="FF0000"/>
                </a:solidFill>
              </a:rPr>
              <a:t>Ludwig van Beethoven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(1770 – 1827)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" name="Označba mesta za sliko 9" descr="Klaviatura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37345" y="49012"/>
            <a:ext cx="12188825" cy="3141318"/>
          </a:xfr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sl-SI" sz="3200" b="1" dirty="0" smtClean="0">
                <a:solidFill>
                  <a:srgbClr val="FFFF00"/>
                </a:solidFill>
              </a:rPr>
              <a:t>V letu 2020 obeležujemo 250 letnico njegovega rojstva</a:t>
            </a:r>
            <a:endParaRPr lang="sl-SI" sz="3200" b="1" dirty="0">
              <a:solidFill>
                <a:srgbClr val="FFFF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0" y="1939885"/>
            <a:ext cx="86867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4400" b="1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sl-SI" sz="4400" b="1" dirty="0">
                <a:solidFill>
                  <a:schemeClr val="bg1"/>
                </a:solidFill>
                <a:hlinkClick r:id="rId6"/>
              </a:rPr>
              <a:t>://</a:t>
            </a:r>
            <a:r>
              <a:rPr lang="sl-SI" sz="4400" b="1" dirty="0" smtClean="0">
                <a:solidFill>
                  <a:schemeClr val="bg1"/>
                </a:solidFill>
                <a:hlinkClick r:id="rId6"/>
              </a:rPr>
              <a:t>youtu.be/wjTMJBhCS7E</a:t>
            </a:r>
            <a:endParaRPr lang="sl-SI" sz="4400" b="1" dirty="0" smtClean="0">
              <a:solidFill>
                <a:schemeClr val="bg1"/>
              </a:solidFill>
            </a:endParaRPr>
          </a:p>
          <a:p>
            <a:endParaRPr lang="sl-SI" sz="44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55079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686700" y="260648"/>
            <a:ext cx="2952328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Če bi Beethoven živel še danes bi bil zagotovo rock zvezda, saj je v času svojega življenja pisal napredno, družbeno kritično in zanimivo glasbo. Prisluhni priredbi njegove 5. simfonije. Zveni zelo zanimivo. 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1" name="Puščica dol 10"/>
          <p:cNvSpPr/>
          <p:nvPr/>
        </p:nvSpPr>
        <p:spPr>
          <a:xfrm rot="2937324">
            <a:off x="7867997" y="828127"/>
            <a:ext cx="484632" cy="1266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slik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19285"/>
          <a:stretch>
            <a:fillRect/>
          </a:stretch>
        </p:blipFill>
        <p:spPr/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4d.rtvslo.si/arhiv/prvi-dnevnik/174735888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053852" y="3336296"/>
            <a:ext cx="1008112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Beethoven se je rodil 16. decembra1770, v Bonnu, v Nemčiji.</a:t>
            </a:r>
          </a:p>
          <a:p>
            <a:r>
              <a:rPr lang="sl-SI" dirty="0" smtClean="0"/>
              <a:t>V mesecu decembru torej obeležujemo 250. obletnico njegovega rojstva, zato bomo današnjo uro posvetili njemu.</a:t>
            </a:r>
          </a:p>
          <a:p>
            <a:r>
              <a:rPr lang="sl-SI" dirty="0" smtClean="0"/>
              <a:t>Na poseben način se mu želi zahvaliti tudi Evropska unija, ki je umetniku v čast v Bruslju pripravila tudi razstavo, ki poteka pod imenom Hotel Beethoven.</a:t>
            </a:r>
          </a:p>
          <a:p>
            <a:r>
              <a:rPr lang="sl-SI" dirty="0" smtClean="0"/>
              <a:t>Tudi naša medijska hiša, RTV-SLO je o njem pripravila prispevek, ki si ga oglejte na spodnji povezavi.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7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90" y="4149080"/>
            <a:ext cx="4332872" cy="27089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24" y="3644628"/>
            <a:ext cx="5623401" cy="321337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3" y="0"/>
            <a:ext cx="4961731" cy="3644628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" y="44624"/>
            <a:ext cx="6958508" cy="5904655"/>
          </a:xfrm>
        </p:spPr>
        <p:txBody>
          <a:bodyPr>
            <a:normAutofit/>
          </a:bodyPr>
          <a:lstStyle/>
          <a:p>
            <a:r>
              <a:rPr lang="sl-SI" sz="1400" b="1" dirty="0" smtClean="0">
                <a:solidFill>
                  <a:srgbClr val="FF0000"/>
                </a:solidFill>
              </a:rPr>
              <a:t>Navodilo za samostojno delo:</a:t>
            </a:r>
          </a:p>
          <a:p>
            <a:r>
              <a:rPr lang="sl-SI" sz="1400" b="1" dirty="0" smtClean="0"/>
              <a:t>V zvezek napiši naslov </a:t>
            </a:r>
            <a:r>
              <a:rPr lang="sl-SI" sz="1400" b="1" u="sng" dirty="0" smtClean="0">
                <a:solidFill>
                  <a:srgbClr val="FF0000"/>
                </a:solidFill>
              </a:rPr>
              <a:t>Beethoven 250</a:t>
            </a:r>
            <a:r>
              <a:rPr lang="sl-SI" sz="1400" b="1" dirty="0" smtClean="0"/>
              <a:t>, prepiši vprašanja in nanje odgovori!</a:t>
            </a:r>
          </a:p>
          <a:p>
            <a:pPr marL="342900" indent="-342900">
              <a:buAutoNum type="arabicPeriod"/>
            </a:pPr>
            <a:r>
              <a:rPr lang="sl-SI" sz="1400" b="1" dirty="0" smtClean="0"/>
              <a:t>Zakaj se razstava o Beethovnu imenuje Hotel Beethoven?</a:t>
            </a:r>
            <a:endParaRPr lang="sl-SI" sz="1400" b="1" dirty="0"/>
          </a:p>
          <a:p>
            <a:pPr marL="342900" indent="-342900">
              <a:buAutoNum type="arabicPeriod"/>
            </a:pPr>
            <a:endParaRPr lang="sl-SI" sz="1400" b="1" dirty="0" smtClean="0"/>
          </a:p>
          <a:p>
            <a:pPr marL="342900" indent="-342900">
              <a:buAutoNum type="arabicPeriod"/>
            </a:pPr>
            <a:r>
              <a:rPr lang="sl-SI" sz="1400" b="1" dirty="0" smtClean="0"/>
              <a:t>V katerem mestu poteka omenjena razstava in zakaj?</a:t>
            </a:r>
          </a:p>
          <a:p>
            <a:pPr marL="342900" indent="-342900">
              <a:buAutoNum type="arabicPeriod"/>
            </a:pPr>
            <a:endParaRPr lang="sl-SI" sz="1400" b="1" dirty="0"/>
          </a:p>
          <a:p>
            <a:pPr marL="342900" indent="-342900">
              <a:buAutoNum type="arabicPeriod"/>
            </a:pPr>
            <a:r>
              <a:rPr lang="sl-SI" sz="1400" b="1" dirty="0" smtClean="0"/>
              <a:t>Iz katere Beethovnove simfonije poznamo evropsko himno, Odo radosti?</a:t>
            </a:r>
          </a:p>
          <a:p>
            <a:pPr marL="342900" indent="-342900">
              <a:buAutoNum type="arabicPeriod"/>
            </a:pPr>
            <a:endParaRPr lang="sl-SI" sz="1400" b="1" dirty="0"/>
          </a:p>
          <a:p>
            <a:pPr marL="342900" indent="-342900">
              <a:buAutoNum type="arabicPeriod"/>
            </a:pPr>
            <a:r>
              <a:rPr lang="sl-SI" sz="1400" b="1" dirty="0" smtClean="0"/>
              <a:t>Koliko oper je napisal Beethoven?</a:t>
            </a:r>
          </a:p>
          <a:p>
            <a:pPr marL="342900" indent="-342900">
              <a:buAutoNum type="arabicPeriod"/>
            </a:pPr>
            <a:endParaRPr lang="sl-SI" sz="1400" b="1" dirty="0"/>
          </a:p>
          <a:p>
            <a:pPr marL="342900" indent="-342900">
              <a:buAutoNum type="arabicPeriod"/>
            </a:pPr>
            <a:r>
              <a:rPr lang="sl-SI" sz="1400" b="1" dirty="0" smtClean="0"/>
              <a:t>V katerem obdobju je po tvojem mnenju ustvarjal Beethoven?</a:t>
            </a:r>
          </a:p>
          <a:p>
            <a:r>
              <a:rPr lang="sl-SI" sz="1400" b="1" dirty="0"/>
              <a:t> </a:t>
            </a:r>
            <a:r>
              <a:rPr lang="sl-SI" sz="1400" b="1" dirty="0" smtClean="0"/>
              <a:t>       (Obkroži pravilen odgovor in ga utemelji.)</a:t>
            </a:r>
          </a:p>
          <a:p>
            <a:pPr marL="342900" indent="-342900">
              <a:buAutoNum type="alphaLcPeriod"/>
            </a:pPr>
            <a:r>
              <a:rPr lang="sl-SI" sz="1400" b="1" dirty="0" smtClean="0"/>
              <a:t>V klasicizmu</a:t>
            </a:r>
          </a:p>
          <a:p>
            <a:pPr marL="342900" indent="-342900">
              <a:buAutoNum type="alphaLcPeriod"/>
            </a:pPr>
            <a:r>
              <a:rPr lang="sl-SI" sz="1400" b="1" dirty="0" smtClean="0"/>
              <a:t>V romantiki</a:t>
            </a:r>
          </a:p>
          <a:p>
            <a:pPr marL="342900" indent="-342900">
              <a:buAutoNum type="alphaLcPeriod"/>
            </a:pPr>
            <a:r>
              <a:rPr lang="sl-SI" sz="1400" b="1" dirty="0" smtClean="0"/>
              <a:t>V klasicizmu in romantiki</a:t>
            </a:r>
          </a:p>
          <a:p>
            <a:pPr marL="342900" indent="-342900">
              <a:buAutoNum type="arabicPeriod"/>
            </a:pPr>
            <a:endParaRPr lang="sl-SI" sz="1400" b="1" dirty="0"/>
          </a:p>
          <a:p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1282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3901942"/>
            <a:ext cx="3862165" cy="2950694"/>
          </a:xfrm>
          <a:prstGeom prst="rect">
            <a:avLst/>
          </a:prstGeom>
        </p:spPr>
      </p:pic>
      <p:pic>
        <p:nvPicPr>
          <p:cNvPr id="11" name="Označba mesta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7" b="32187"/>
          <a:stretch>
            <a:fillRect/>
          </a:stretch>
        </p:blipFill>
        <p:spPr/>
      </p:pic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" y="4365104"/>
            <a:ext cx="8182644" cy="2304256"/>
          </a:xfrm>
        </p:spPr>
        <p:txBody>
          <a:bodyPr>
            <a:normAutofit/>
          </a:bodyPr>
          <a:lstStyle/>
          <a:p>
            <a:pPr algn="just"/>
            <a:r>
              <a:rPr lang="sl-SI" b="1" dirty="0" err="1" smtClean="0"/>
              <a:t>Ludwigvan</a:t>
            </a:r>
            <a:r>
              <a:rPr lang="sl-SI" b="1" dirty="0" smtClean="0"/>
              <a:t> Beethoven </a:t>
            </a:r>
            <a:r>
              <a:rPr lang="sl-SI" dirty="0" smtClean="0"/>
              <a:t>je postal njen častni član </a:t>
            </a:r>
            <a:r>
              <a:rPr lang="sl-SI" dirty="0"/>
              <a:t>1819, </a:t>
            </a:r>
            <a:r>
              <a:rPr lang="sl-SI" dirty="0" smtClean="0"/>
              <a:t>potem ko je družba izvedla njegovo šesto simfonijo</a:t>
            </a:r>
            <a:r>
              <a:rPr lang="sl-SI" dirty="0"/>
              <a:t>. </a:t>
            </a:r>
            <a:r>
              <a:rPr lang="sl-SI" dirty="0" smtClean="0"/>
              <a:t>Skladatelj jim je za izvedbo poslal prepis še nenatisnjene partiture z lastnoročnimi popravki in dodatki</a:t>
            </a:r>
            <a:r>
              <a:rPr lang="sl-SI" dirty="0"/>
              <a:t>, shranjena  </a:t>
            </a:r>
            <a:r>
              <a:rPr lang="sl-SI" dirty="0" smtClean="0"/>
              <a:t>je v Narodni in univerzitetni knjižnici.</a:t>
            </a:r>
          </a:p>
          <a:p>
            <a:pPr algn="just"/>
            <a:r>
              <a:rPr lang="sl-SI" b="1" dirty="0" smtClean="0"/>
              <a:t>Wolfgang </a:t>
            </a:r>
            <a:r>
              <a:rPr lang="sl-SI" b="1" dirty="0" err="1" smtClean="0"/>
              <a:t>Amadeus</a:t>
            </a:r>
            <a:r>
              <a:rPr lang="sl-SI" b="1" dirty="0" smtClean="0"/>
              <a:t> </a:t>
            </a:r>
            <a:r>
              <a:rPr lang="sl-SI" dirty="0" smtClean="0"/>
              <a:t>Mozart pa je postal častni </a:t>
            </a:r>
            <a:r>
              <a:rPr lang="sl-SI" dirty="0" err="1" smtClean="0"/>
              <a:t>članl</a:t>
            </a:r>
            <a:r>
              <a:rPr lang="sl-SI" dirty="0"/>
              <a:t>. 1821, </a:t>
            </a:r>
            <a:r>
              <a:rPr lang="sl-SI" dirty="0" smtClean="0"/>
              <a:t>ko je kot pianist gostoval na njenem koncertu</a:t>
            </a:r>
            <a:r>
              <a:rPr lang="sl-SI" dirty="0"/>
              <a:t>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49796" y="3573016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Filharmonična družba, danes Slovenska Filharmonija je imenovala častne člane, med katerimi so bili vsi trije, najbolj vplivni klasicistični skladatelji, tudi Beethoven.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50595" y="260648"/>
            <a:ext cx="3305413" cy="1224136"/>
          </a:xfrm>
        </p:spPr>
        <p:txBody>
          <a:bodyPr/>
          <a:lstStyle/>
          <a:p>
            <a:r>
              <a:rPr lang="sl-SI" sz="2000" b="1" dirty="0" smtClean="0"/>
              <a:t>Priložnostna znamka v čast častnim članom Filharmonične družbe iz leta 1994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" y="620688"/>
            <a:ext cx="7146677" cy="5170512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390513" y="1567512"/>
            <a:ext cx="4307893" cy="4176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l-SI" dirty="0" smtClean="0">
                <a:solidFill>
                  <a:srgbClr val="FF0000"/>
                </a:solidFill>
              </a:rPr>
              <a:t>Odgovori na vprašanje.</a:t>
            </a:r>
          </a:p>
          <a:p>
            <a:pPr algn="just"/>
            <a:r>
              <a:rPr lang="sl-SI" dirty="0" smtClean="0"/>
              <a:t>Kateri skladatelji so na njej upodobljeni in v kateri umetniški slog sodijo?</a:t>
            </a:r>
          </a:p>
          <a:p>
            <a:pPr algn="just"/>
            <a:r>
              <a:rPr lang="sl-SI" dirty="0" smtClean="0"/>
              <a:t>Vprašanje prepiši v zvezek, nato nanj odgovori. Dokaz o svojem delu mi oddaj v orodju </a:t>
            </a:r>
            <a:r>
              <a:rPr lang="sl-SI" dirty="0" err="1" smtClean="0"/>
              <a:t>Teams</a:t>
            </a:r>
            <a:r>
              <a:rPr lang="sl-SI" dirty="0" smtClean="0"/>
              <a:t> – dodeljene naloge.</a:t>
            </a:r>
          </a:p>
          <a:p>
            <a:pPr algn="just"/>
            <a:r>
              <a:rPr lang="sl-SI" b="1" dirty="0" smtClean="0">
                <a:solidFill>
                  <a:srgbClr val="7030A0"/>
                </a:solidFill>
              </a:rPr>
              <a:t>V sredo, 2. 12. 2020, ob 20:05, bo na sporedu RTV-SLO2 na sporedu dokumentarna oddaja, Beethoven 250. Beethovnova Deveta simfonija za ves svet. Priporočam jo v ogled.</a:t>
            </a:r>
          </a:p>
          <a:p>
            <a:pPr algn="just"/>
            <a:r>
              <a:rPr lang="sl-SI" dirty="0" smtClean="0"/>
              <a:t>Za konec prisluhni Beethovnovi „Odi radosti“ – Evropski himni iz njegove 9. simfonije v izvedbi simfoničnega orkestra</a:t>
            </a:r>
          </a:p>
          <a:p>
            <a:pPr algn="just"/>
            <a:r>
              <a:rPr lang="sl-SI" b="1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sl-SI" b="1" dirty="0" smtClean="0">
                <a:solidFill>
                  <a:srgbClr val="7030A0"/>
                </a:solidFill>
                <a:hlinkClick r:id="rId3"/>
              </a:rPr>
              <a:t>youtu.be/VXUIzTelpWA</a:t>
            </a:r>
            <a:endParaRPr lang="sl-SI" b="1" dirty="0" smtClean="0">
              <a:solidFill>
                <a:srgbClr val="7030A0"/>
              </a:solidFill>
            </a:endParaRPr>
          </a:p>
          <a:p>
            <a:pPr algn="just"/>
            <a:endParaRPr lang="sl-SI" dirty="0"/>
          </a:p>
          <a:p>
            <a:pPr algn="just"/>
            <a:endParaRPr lang="sl-SI" dirty="0" smtClean="0"/>
          </a:p>
          <a:p>
            <a:pPr algn="just"/>
            <a:endParaRPr lang="sl-SI" dirty="0"/>
          </a:p>
        </p:txBody>
      </p:sp>
      <p:sp>
        <p:nvSpPr>
          <p:cNvPr id="3" name="Puščica dol 2"/>
          <p:cNvSpPr/>
          <p:nvPr/>
        </p:nvSpPr>
        <p:spPr>
          <a:xfrm rot="3368751">
            <a:off x="6663316" y="32358"/>
            <a:ext cx="91668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9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Krivulje 16 x 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278_TF02801094" id="{5BC71206-B87E-425C-8E76-6813BC76A886}" vid="{F724FE02-82AF-4EC4-9FC4-DE0D10CBD2A0}"/>
    </a:ext>
  </a:extLst>
</a:theme>
</file>

<file path=ppt/theme/theme2.xml><?xml version="1.0" encoding="utf-8"?>
<a:theme xmlns:a="http://schemas.openxmlformats.org/drawingml/2006/main" name="Officeova tema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glasbenim motivom (širokozaslonsko)</Template>
  <TotalTime>98</TotalTime>
  <Words>415</Words>
  <Application>Microsoft Office PowerPoint</Application>
  <PresentationFormat>Po meri</PresentationFormat>
  <Paragraphs>36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Euphemia</vt:lpstr>
      <vt:lpstr>Krivulje 16 x 9</vt:lpstr>
      <vt:lpstr>Ludwig van Beethoven (1770 – 1827)</vt:lpstr>
      <vt:lpstr>PowerPointova predstavitev</vt:lpstr>
      <vt:lpstr>PowerPointova predstavitev</vt:lpstr>
      <vt:lpstr>PowerPointova predstavitev</vt:lpstr>
      <vt:lpstr>Priložnostna znamka v čast častnim članom Filharmonične družbe iz leta 1994.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Ludwig van Beethoven</dc:title>
  <dc:creator>Uporabnik</dc:creator>
  <cp:lastModifiedBy>Uporabnik</cp:lastModifiedBy>
  <cp:revision>15</cp:revision>
  <dcterms:created xsi:type="dcterms:W3CDTF">2020-11-29T13:40:57Z</dcterms:created>
  <dcterms:modified xsi:type="dcterms:W3CDTF">2020-12-01T07:08:42Z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