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91" d="100"/>
          <a:sy n="91" d="100"/>
        </p:scale>
        <p:origin x="4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298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75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78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20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02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78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830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251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625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95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487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78FB-F4CE-4904-AB5F-F36CD7339366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5D0F-F1C3-491E-B93D-513B3124E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479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4d.rtvslo.si/arhiv/antikviz/17471172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8579" y="693683"/>
            <a:ext cx="11687504" cy="3258207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508938"/>
            <a:ext cx="9144000" cy="1839310"/>
          </a:xfrm>
        </p:spPr>
        <p:txBody>
          <a:bodyPr/>
          <a:lstStyle/>
          <a:p>
            <a:r>
              <a:rPr lang="sl-SI" dirty="0" smtClean="0">
                <a:hlinkClick r:id="rId2"/>
              </a:rPr>
              <a:t>https://4d.rtvslo.si/arhiv/antikviz/174711723</a:t>
            </a:r>
            <a:endParaRPr lang="sl-SI" dirty="0" smtClean="0"/>
          </a:p>
          <a:p>
            <a:r>
              <a:rPr lang="sl-SI" dirty="0" smtClean="0"/>
              <a:t>KOPIRAJ LINK IN POSLUŠAJ ZANIMIVA DEJSTVA O ŠTIRIH SLAVNIH GLASBENIKIH. POGLEJ SI ŠE SLIKE IN ŠE SAM KAJ POIŠČI MED POSLUŠANJEM.</a:t>
            </a:r>
            <a:endParaRPr lang="sl-SI" dirty="0"/>
          </a:p>
        </p:txBody>
      </p:sp>
      <p:pic>
        <p:nvPicPr>
          <p:cNvPr id="5122" name="Picture 2" descr="Antikviz - Val 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3" y="767255"/>
            <a:ext cx="10731063" cy="31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9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/>
          <a:lstStyle/>
          <a:p>
            <a:r>
              <a:rPr lang="sl-SI" dirty="0" smtClean="0"/>
              <a:t>JIMI HENDRIX</a:t>
            </a:r>
            <a:endParaRPr lang="sl-SI" dirty="0"/>
          </a:p>
        </p:txBody>
      </p:sp>
      <p:pic>
        <p:nvPicPr>
          <p:cNvPr id="4098" name="Picture 2" descr="Jimmy Hendriks | Jimi hendrix, Hendrix, Jimi hendrix experi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1521"/>
            <a:ext cx="3999347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imi Hendrix and His 1967 Monterey Pop Festival Perform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64" y="1831482"/>
            <a:ext cx="5165962" cy="36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31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ABBA</a:t>
            </a:r>
            <a:endParaRPr lang="sl-SI" dirty="0"/>
          </a:p>
        </p:txBody>
      </p:sp>
      <p:pic>
        <p:nvPicPr>
          <p:cNvPr id="3074" name="Picture 2" descr="Abba announce first new songs for 35 years | Music | The Guardi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1177288"/>
            <a:ext cx="5255173" cy="38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BC - Let's ABBA Quiz: Take Radio 2's ultimate test of ABBA triv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54" y="3324007"/>
            <a:ext cx="5806187" cy="32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0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/>
          <a:lstStyle/>
          <a:p>
            <a:r>
              <a:rPr lang="sl-SI" dirty="0" smtClean="0"/>
              <a:t>FREDERICK CHOPIN</a:t>
            </a:r>
            <a:endParaRPr lang="sl-SI" dirty="0"/>
          </a:p>
        </p:txBody>
      </p:sp>
      <p:pic>
        <p:nvPicPr>
          <p:cNvPr id="2050" name="Picture 2" descr="These are the only 2 known photos of Chopin, one of the world's greatest  composers - Business Insid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" y="1576607"/>
            <a:ext cx="352464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oznaj skladatelja: Frédéric Chopin • Glasbena trgovina Symph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28" y="1806630"/>
            <a:ext cx="5327443" cy="35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6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ISRAEL KAMKAWA….UKULELE ZVEZDA</a:t>
            </a:r>
            <a:endParaRPr lang="sl-SI" dirty="0"/>
          </a:p>
        </p:txBody>
      </p:sp>
      <p:pic>
        <p:nvPicPr>
          <p:cNvPr id="1026" name="Picture 2" descr="Israel Kamakawiwo'ole – Somewhere Over the Rainbow Lyrics | Genius Lyr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1690688"/>
            <a:ext cx="4280716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rael “Iz” Kamakawiwo'ole (1959-1997) - Find A Grave Memo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96" y="1762125"/>
            <a:ext cx="3541304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9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TVOJA NALOGA: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1152" y="1667971"/>
            <a:ext cx="10515600" cy="4351338"/>
          </a:xfrm>
        </p:spPr>
        <p:txBody>
          <a:bodyPr/>
          <a:lstStyle/>
          <a:p>
            <a:r>
              <a:rPr lang="sl-SI" dirty="0" smtClean="0"/>
              <a:t>ZAPOMNI SI NEKAJ DEJSTEV IZ KVIZA. SPRAŠUJEM V ŠOLI!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6146" name="Picture 2" descr="Šala tedna: Učiteljica in mali Ado; Avtobusna postaja, mama, sinko in  policaj; Mujo in nemški tu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65" y="2885091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8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</Words>
  <Application>Microsoft Office PowerPoint</Application>
  <PresentationFormat>Širokozaslonsko</PresentationFormat>
  <Paragraphs>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JIMI HENDRIX</vt:lpstr>
      <vt:lpstr>ABBA</vt:lpstr>
      <vt:lpstr>FREDERICK CHOPIN</vt:lpstr>
      <vt:lpstr>ISRAEL KAMKAWA….UKULELE ZVEZDA</vt:lpstr>
      <vt:lpstr>TVOJA NALOGA: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ANTIKVIZ</dc:title>
  <dc:creator>ucitelj</dc:creator>
  <cp:lastModifiedBy>ucitelj</cp:lastModifiedBy>
  <cp:revision>5</cp:revision>
  <dcterms:created xsi:type="dcterms:W3CDTF">2020-11-12T17:03:09Z</dcterms:created>
  <dcterms:modified xsi:type="dcterms:W3CDTF">2020-11-12T17:31:45Z</dcterms:modified>
</cp:coreProperties>
</file>