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14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672A-FB90-4966-BB4A-E9725BF14646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FB2-0A81-41C3-A00F-802A095C80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004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672A-FB90-4966-BB4A-E9725BF14646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FB2-0A81-41C3-A00F-802A095C80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509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672A-FB90-4966-BB4A-E9725BF14646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FB2-0A81-41C3-A00F-802A095C80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821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672A-FB90-4966-BB4A-E9725BF14646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FB2-0A81-41C3-A00F-802A095C80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140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672A-FB90-4966-BB4A-E9725BF14646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FB2-0A81-41C3-A00F-802A095C80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768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672A-FB90-4966-BB4A-E9725BF14646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FB2-0A81-41C3-A00F-802A095C80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789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672A-FB90-4966-BB4A-E9725BF14646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FB2-0A81-41C3-A00F-802A095C80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093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672A-FB90-4966-BB4A-E9725BF14646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FB2-0A81-41C3-A00F-802A095C80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171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672A-FB90-4966-BB4A-E9725BF14646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FB2-0A81-41C3-A00F-802A095C80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172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672A-FB90-4966-BB4A-E9725BF14646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FB2-0A81-41C3-A00F-802A095C80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689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672A-FB90-4966-BB4A-E9725BF14646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FB2-0A81-41C3-A00F-802A095C80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528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8672A-FB90-4966-BB4A-E9725BF14646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70FB2-0A81-41C3-A00F-802A095C80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475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gtjQrtePX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sl/1/1f/Povodni_mo%C5%BE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si/url?sa=i&amp;rct=j&amp;q=&amp;esrc=s&amp;source=images&amp;cd=&amp;cad=rja&amp;docid=f_LuMw1DA0ieyM&amp;tbnid=i0vK5GRNF14zvM:&amp;ved=0CAUQjRw&amp;url=http%3A%2F%2Fwww.emka.si%2Fpovodni-moz-miniaturka%2FPR%2F161840&amp;ei=cG_yUqm8DsPNtAbk_oBo&amp;bvm=bv.60799247,d.bGQ&amp;psig=AFQjCNHItIKPLVlXCkmDsrKFRsuTq_G30g&amp;ust=139170624999033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si/url?sa=i&amp;rct=j&amp;q=&amp;esrc=s&amp;source=images&amp;cd=&amp;cad=rja&amp;docid=f_LuMw1DA0ieyM&amp;tbnid=i0vK5GRNF14zvM:&amp;ved=0CAUQjRw&amp;url=http%3A%2F%2Fwww.emka.si%2Fpovodni-moz-miniaturka%2FPR%2F161840&amp;ei=pm_yUtfnOYaHswbBmYD4AQ&amp;bvm=bv.60799247,d.bGQ&amp;psig=AFQjCNHItIKPLVlXCkmDsrKFRsuTq_G30g&amp;ust=139170624999033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si/url?sa=i&amp;rct=j&amp;q=&amp;esrc=s&amp;source=images&amp;cd=&amp;cad=rja&amp;docid=KgK5Cw2W8hNtjM&amp;tbnid=XGekysV8VZZpRM:&amp;ved=0CAUQjRw&amp;url=http%3A%2F%2Fwww.emka.si%2Fpovodni-moz-miniaturka%2FPR%2F161840&amp;ei=-HLyUqTYIsLGtQbJtoEQ&amp;bvm=bv.60799247,d.bGQ&amp;psig=AFQjCNHItIKPLVlXCkmDsrKFRsuTq_G30g&amp;ust=139170624999033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6FB10BF-93C7-4589-94CE-DB502C6B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l-SI" sz="3400"/>
              <a:t>V interaktivnem gradivu poišči spodnji naslov, preberi besedilo in poslušaj pesem…</a:t>
            </a:r>
            <a:endParaRPr lang="en-US" sz="3400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122DE099-4AF5-41C3-BD23-4671ED4E2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181" y="1600200"/>
            <a:ext cx="7511638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204102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tarič\Pictures\MP Navigator EX\2014_02_05\Povodni mož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t="9149"/>
          <a:stretch/>
        </p:blipFill>
        <p:spPr bwMode="auto">
          <a:xfrm rot="10800000">
            <a:off x="2195736" y="188640"/>
            <a:ext cx="4887495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C75757D-C349-409D-B5EF-9AF56A8A3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909672"/>
            <a:ext cx="4077057" cy="194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2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4114BC-BDBC-4F8D-9C6B-3ABA486C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ANDREJ ROZMAN – ROZA</a:t>
            </a:r>
            <a:r>
              <a:rPr lang="sl-SI"/>
              <a:t>: „MODERNI“ </a:t>
            </a:r>
            <a:r>
              <a:rPr lang="sl-SI" dirty="0"/>
              <a:t>POVODNI MOŽ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5B61F7D-5CDF-48D1-BA2B-AA42452DD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Klikni na spodnjo povezavo in poslušaj od 5:40 naprej…</a:t>
            </a:r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</a:t>
            </a:r>
            <a:r>
              <a:rPr lang="sl-SI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=4gtjQrtePXo</a:t>
            </a:r>
            <a:endParaRPr lang="sl-SI" sz="1800" u="sng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7845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BEBAEE-23BB-4454-984B-384631462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JAZ… PESNIK/PESNICA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F7BA51-AF1C-41D5-BDD2-8579B9308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Tudi ti postani pesnik/pesnica in napiši svojo pesem z naslovom Povodni mož,</a:t>
            </a:r>
          </a:p>
          <a:p>
            <a:r>
              <a:rPr lang="sl-SI" dirty="0"/>
              <a:t>število kitic ni pomembno (lahko je samo ena),</a:t>
            </a:r>
          </a:p>
          <a:p>
            <a:r>
              <a:rPr lang="sl-SI" dirty="0"/>
              <a:t>v pesmi je lahko aktualna tematika, torej virus korona,</a:t>
            </a:r>
          </a:p>
          <a:p>
            <a:r>
              <a:rPr lang="sl-SI" dirty="0"/>
              <a:t>pesem lahko tudi ilustriraš,</a:t>
            </a:r>
          </a:p>
          <a:p>
            <a:r>
              <a:rPr lang="sl-SI" dirty="0"/>
              <a:t>svojo pesem pošlji v kanal domačih nalog.</a:t>
            </a:r>
          </a:p>
          <a:p>
            <a:pPr marL="0" indent="0" algn="ctr">
              <a:buNone/>
            </a:pPr>
            <a:r>
              <a:rPr lang="sl-SI" dirty="0"/>
              <a:t>LEPO PRAZNUJ!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2563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48E3A049-4B16-45AD-B85E-D55A287E0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/>
              <a:t>Ob slikah preberi besedilo Prešernovega Povodnega moža.</a:t>
            </a:r>
            <a:endParaRPr lang="en-US" dirty="0"/>
          </a:p>
        </p:txBody>
      </p:sp>
      <p:pic>
        <p:nvPicPr>
          <p:cNvPr id="1028" name="Picture 4" descr="Slika:Povodni mož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3968" y="1600200"/>
            <a:ext cx="3236063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1355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mka.si/img/product/2t_2012/povodni-moz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47084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46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mka.si/img/product/2t_2012/povodni-moz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059083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A4BCC88-75F7-42E8-AF35-00D1C5F19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74709"/>
            <a:ext cx="4248150" cy="21050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E42D08D-934A-450A-B8F2-219D1F05D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399" y="4774709"/>
            <a:ext cx="484360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arič\Pictures\MP Navigator EX\2014_02_05\Povodni mož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t="7039"/>
          <a:stretch/>
        </p:blipFill>
        <p:spPr bwMode="auto">
          <a:xfrm rot="10800000">
            <a:off x="2195736" y="260446"/>
            <a:ext cx="4739674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A0ED402-D92D-4730-8A1D-C5DF18B99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411" y="4786984"/>
            <a:ext cx="4635592" cy="207101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C055B66-D27F-4D4F-882B-C7994D490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931" y="4786985"/>
            <a:ext cx="4511509" cy="20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9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arič\Pictures\MP Navigator EX\2014_02_05\Povodni mož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7401"/>
          <a:stretch/>
        </p:blipFill>
        <p:spPr bwMode="auto">
          <a:xfrm>
            <a:off x="2555776" y="116632"/>
            <a:ext cx="478166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F4F1B09-DC87-4C68-B2DE-FECF13790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6487"/>
            <a:ext cx="4562475" cy="204787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8963349E-B853-4D0E-8476-0E5F3EE1E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219" y="4293096"/>
            <a:ext cx="4659961" cy="204787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EDAA230-4045-4572-910A-2CCC58C0A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322" y="4957117"/>
            <a:ext cx="4420678" cy="19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11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tarič\Pictures\MP Navigator EX\2014_02_05\Povodni mož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8"/>
          <a:stretch/>
        </p:blipFill>
        <p:spPr bwMode="auto">
          <a:xfrm rot="10800000">
            <a:off x="1907704" y="260648"/>
            <a:ext cx="4992519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69F1E07-C3C5-4EDB-AC4A-2E8C3C26C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" y="4895850"/>
            <a:ext cx="4171950" cy="19621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AAB44FE-2C88-4909-BB76-26BDC325C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945" y="4191000"/>
            <a:ext cx="42862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9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arič\Pictures\MP Navigator EX\2014_02_05\Povodni mož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t="6316" r="3376"/>
          <a:stretch/>
        </p:blipFill>
        <p:spPr bwMode="auto">
          <a:xfrm rot="10800000">
            <a:off x="2405950" y="189359"/>
            <a:ext cx="4504804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4C3EBF9-3236-48E6-94B1-B7BF825A7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59" y="4803193"/>
            <a:ext cx="43529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8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emka.si/img/product/2t_2012/povodni-moz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059083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1FD06EC-3B15-429D-9B67-EC7B34372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010714"/>
            <a:ext cx="4627272" cy="184728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18C7A3F-55D4-4051-9A7E-DE44F1106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606" y="5010713"/>
            <a:ext cx="4239394" cy="184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4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111</Words>
  <Application>Microsoft Office PowerPoint</Application>
  <PresentationFormat>Diaprojekcija na zaslonu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Officeova tema</vt:lpstr>
      <vt:lpstr>V interaktivnem gradivu poišči spodnji naslov, preberi besedilo in poslušaj pesem…</vt:lpstr>
      <vt:lpstr>Ob slikah preberi besedilo Prešernovega Povodnega moža.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ANDREJ ROZMAN – ROZA: „MODERNI“ POVODNI MOŽ</vt:lpstr>
      <vt:lpstr>JAZ… PESNIK/PESNICA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interaktivnem gradivu poišči spodnji naslov, preberi besedilo in poslušaj pesem…</dc:title>
  <dc:creator>Peter Goltnik</dc:creator>
  <cp:lastModifiedBy>Peter Goltnik</cp:lastModifiedBy>
  <cp:revision>3</cp:revision>
  <dcterms:created xsi:type="dcterms:W3CDTF">2021-01-29T16:58:09Z</dcterms:created>
  <dcterms:modified xsi:type="dcterms:W3CDTF">2021-02-01T16:12:21Z</dcterms:modified>
</cp:coreProperties>
</file>