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7" r:id="rId4"/>
    <p:sldId id="258" r:id="rId5"/>
    <p:sldId id="268" r:id="rId6"/>
    <p:sldId id="267" r:id="rId7"/>
    <p:sldId id="266" r:id="rId8"/>
    <p:sldId id="265" r:id="rId9"/>
    <p:sldId id="264" r:id="rId10"/>
    <p:sldId id="263" r:id="rId11"/>
    <p:sldId id="260" r:id="rId12"/>
    <p:sldId id="262" r:id="rId13"/>
    <p:sldId id="261" r:id="rId14"/>
    <p:sldId id="259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2" d="100"/>
          <a:sy n="62" d="100"/>
        </p:scale>
        <p:origin x="8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15337B-55F6-4F26-8953-7305AC72C8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1AA20FB-A07B-4F6F-AD42-50C5AA2F2D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E2D17EC-C9B1-4D1B-8008-C493ECD0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FA26-2E68-4B4F-921C-1E6137EE18F1}" type="datetimeFigureOut">
              <a:rPr lang="sl-SI" smtClean="0"/>
              <a:t>25. 01. 2021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BD70E95-6A6E-41E3-8164-98A713DFC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C791257-9470-4BC4-AA60-6F8BB8731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CB52-0808-4339-8423-1D42709A83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69572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CCB35D-229B-48E4-B7FB-944051B2E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7B7CF6F9-9C7F-4B31-B7A9-646BC02A5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D248616-41EB-4C2C-8D2C-99131498B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FA26-2E68-4B4F-921C-1E6137EE18F1}" type="datetimeFigureOut">
              <a:rPr lang="sl-SI" smtClean="0"/>
              <a:t>25. 01. 2021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AF2CC2B-DFE9-41C3-99F3-EF5079C3D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0DCD4A7-8364-4E7F-AD0E-6A89B0821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CB52-0808-4339-8423-1D42709A83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74297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2C8BF1F6-94FF-429A-B521-DF32567D09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BE09382-B71D-4B84-AFF2-76ECE43B7D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0D765E9-9934-4102-A86D-C498889F8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FA26-2E68-4B4F-921C-1E6137EE18F1}" type="datetimeFigureOut">
              <a:rPr lang="sl-SI" smtClean="0"/>
              <a:t>25. 01. 2021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D857DC7-4BA5-4232-B20E-4FF79BE7E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02FF5BD-BE5F-42FF-A805-299F170D0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CB52-0808-4339-8423-1D42709A83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7070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5E4B2EF-2041-464E-BCE2-EE2EB03B0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0F14A79-6825-409F-9E8E-A24B154FE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025C348-B2DE-4A8A-A406-0F1A9EE45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FA26-2E68-4B4F-921C-1E6137EE18F1}" type="datetimeFigureOut">
              <a:rPr lang="sl-SI" smtClean="0"/>
              <a:t>25. 01. 2021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39B2F1E-29A0-490E-952E-7C0097C12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B4CCC23-8E45-439F-A9B9-A693B50E0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CB52-0808-4339-8423-1D42709A83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58988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DF3D07-B2A7-4C2D-A518-E9D88B267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B8C2D1A-D5F0-478E-90D9-882051154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7B64A29-E7F9-43CD-B400-F55C8A13F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FA26-2E68-4B4F-921C-1E6137EE18F1}" type="datetimeFigureOut">
              <a:rPr lang="sl-SI" smtClean="0"/>
              <a:t>25. 01. 2021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B1B59E6-342F-4BA8-9DC4-559A1E765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7D1CA4C-57D9-4C47-81D6-D8A993C18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CB52-0808-4339-8423-1D42709A83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2830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99FE4E-A97B-475C-8489-525D820AC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FEFAB8C-52EB-4E7D-B436-35F3574788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979DAEFB-2BB6-4AF0-A508-654E1E9D3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1CF377D8-7336-4874-8EF0-0FDBA3DD7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FA26-2E68-4B4F-921C-1E6137EE18F1}" type="datetimeFigureOut">
              <a:rPr lang="sl-SI" smtClean="0"/>
              <a:t>25. 01. 2021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762E3E84-9287-402E-8F7A-880B754B9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05C03228-B3F4-4181-AC97-179923A0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CB52-0808-4339-8423-1D42709A83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8808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A27540-EBAF-4343-AE34-70D0C4EB6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2DA1FBD-D827-49A9-B51D-AC4872C37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09B1454C-3B81-45CB-8193-424935ACD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FF0454B2-B325-4267-AAD3-2388FD3ED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CE165AFB-EC05-419D-9051-C734B0A3EF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9A47F7B8-79D9-46F2-837F-3093433F7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FA26-2E68-4B4F-921C-1E6137EE18F1}" type="datetimeFigureOut">
              <a:rPr lang="sl-SI" smtClean="0"/>
              <a:t>25. 01. 2021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4A3F98C3-6046-4DF6-8098-AA7A11092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C661E131-8746-47F7-9D8D-528C97A99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CB52-0808-4339-8423-1D42709A83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2764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9D459C2-C4DF-4FA1-8300-237A95340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192106B5-2B64-4CBA-AE72-EE9564F03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FA26-2E68-4B4F-921C-1E6137EE18F1}" type="datetimeFigureOut">
              <a:rPr lang="sl-SI" smtClean="0"/>
              <a:t>25. 01. 2021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4C415125-C182-47EC-937C-DFF881AEB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29DBE783-6BE3-462D-8408-234721D9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CB52-0808-4339-8423-1D42709A83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09537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32504E95-9972-4994-B1CF-8C1F85038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FA26-2E68-4B4F-921C-1E6137EE18F1}" type="datetimeFigureOut">
              <a:rPr lang="sl-SI" smtClean="0"/>
              <a:t>25. 01. 2021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04F82BF5-52B0-4E52-81F4-9890A50AC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EDC3532D-731E-4717-B9DA-77678AF88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CB52-0808-4339-8423-1D42709A83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27305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0E6FE3-6DFD-484D-8949-1D240B7E3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195CFF9-FC71-4313-B319-8D30CD26C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B8FBA2B8-65E2-4114-A195-379CAC787B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6BB97034-B671-4F56-8604-C1CBCBF6C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FA26-2E68-4B4F-921C-1E6137EE18F1}" type="datetimeFigureOut">
              <a:rPr lang="sl-SI" smtClean="0"/>
              <a:t>25. 01. 2021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225179A8-CC1B-491B-9197-BA54AC805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41F5D71-E788-4EB2-9EBD-862529A63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CB52-0808-4339-8423-1D42709A83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27141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02A33A-8792-4306-BE9E-5C96652BB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A6C8D212-EE99-4FFA-984D-83FB4573AF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5457AE8-2945-49C2-BEEF-513A74432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1AD20CD-687B-4F74-A60A-191F17CD5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FA26-2E68-4B4F-921C-1E6137EE18F1}" type="datetimeFigureOut">
              <a:rPr lang="sl-SI" smtClean="0"/>
              <a:t>25. 01. 2021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981D4499-71B4-4B66-85BE-2B64524B7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69E337B8-30B6-454A-A059-CACE91C56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CB52-0808-4339-8423-1D42709A83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5268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47ED77FA-A77D-4094-89B0-3D89420BB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C96CA16-6AC1-4B85-9A0C-CC345A93C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45D9AD3-E204-4772-9276-E804BBCC40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1FA26-2E68-4B4F-921C-1E6137EE18F1}" type="datetimeFigureOut">
              <a:rPr lang="sl-SI" smtClean="0"/>
              <a:t>25. 01. 2021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2180794-F7D0-4782-A427-C39FEA3882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F6B0D4E-0F12-4589-9E5C-DDE4416FD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9CB52-0808-4339-8423-1D42709A83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1303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dLONI7fsEb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p4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4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mp4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6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7.mp4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8.mp4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BD3B72F-12CA-45D4-B6EC-801589B63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85831"/>
          </a:xfrm>
        </p:spPr>
        <p:txBody>
          <a:bodyPr>
            <a:normAutofit fontScale="90000"/>
          </a:bodyPr>
          <a:lstStyle/>
          <a:p>
            <a:r>
              <a:rPr lang="sl-SI" sz="8000" b="1" dirty="0"/>
              <a:t>ZDRAVLJICA</a:t>
            </a:r>
            <a:br>
              <a:rPr lang="sl-SI" sz="8000" b="1" dirty="0"/>
            </a:br>
            <a:r>
              <a:rPr lang="sl-SI" sz="4400" b="1" dirty="0"/>
              <a:t>v slovenskem znakovnem jeziku</a:t>
            </a:r>
            <a:br>
              <a:rPr lang="sl-SI" sz="4400" b="1" dirty="0"/>
            </a:br>
            <a:r>
              <a:rPr lang="sl-SI" sz="3100" b="1" i="1" dirty="0">
                <a:solidFill>
                  <a:srgbClr val="FF0000"/>
                </a:solidFill>
              </a:rPr>
              <a:t>Klikni in poslušaj, glej!</a:t>
            </a:r>
            <a:endParaRPr lang="sl-SI" sz="4400" b="1" i="1" dirty="0">
              <a:solidFill>
                <a:srgbClr val="FF0000"/>
              </a:solidFill>
            </a:endParaRPr>
          </a:p>
        </p:txBody>
      </p:sp>
      <p:pic>
        <p:nvPicPr>
          <p:cNvPr id="9" name="Predstavnost v spletu 8" title="Himna Republike Slovenije v slovenskem znakovnem jeziku">
            <a:hlinkClick r:id="" action="ppaction://media"/>
            <a:extLst>
              <a:ext uri="{FF2B5EF4-FFF2-40B4-BE49-F238E27FC236}">
                <a16:creationId xmlns:a16="http://schemas.microsoft.com/office/drawing/2014/main" id="{7B691576-1417-414F-BF0E-AEC184DB52E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33709" y="2505169"/>
            <a:ext cx="7269824" cy="408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99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358D4BD-6C1A-414C-8DD6-F5B2D4537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3791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9EA1195-2D95-482C-A30C-2E92C62C07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630860" y="811179"/>
            <a:ext cx="3879956" cy="5817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253920" tIns="4572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Živé</a:t>
            </a:r>
            <a:r>
              <a:rPr kumimoji="0" lang="sl-SI" altLang="sl-SI" sz="1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naj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vsi naródi,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 hrepené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dočakat' dan,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koder sonce hodi,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prepir iz svéta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pregnan,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kumimoji="0" lang="sl-SI" altLang="sl-SI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rojak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prost bo vsak,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 vrag,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sosed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mejak!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Snemanje vsebine na zaslonu 1">
            <a:hlinkClick r:id="" action="ppaction://media"/>
            <a:extLst>
              <a:ext uri="{FF2B5EF4-FFF2-40B4-BE49-F238E27FC236}">
                <a16:creationId xmlns:a16="http://schemas.microsoft.com/office/drawing/2014/main" id="{346D1038-BE51-4FDC-9BC5-1C2EA0FD1EA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313.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965" y="3336317"/>
            <a:ext cx="4770437" cy="3292475"/>
          </a:xfrm>
          <a:prstGeom prst="rect">
            <a:avLst/>
          </a:prstGeom>
        </p:spPr>
      </p:pic>
      <p:sp>
        <p:nvSpPr>
          <p:cNvPr id="6" name="Puščica: desno 5">
            <a:extLst>
              <a:ext uri="{FF2B5EF4-FFF2-40B4-BE49-F238E27FC236}">
                <a16:creationId xmlns:a16="http://schemas.microsoft.com/office/drawing/2014/main" id="{46067E8C-CCA8-4097-AD0B-B74778B94E47}"/>
              </a:ext>
            </a:extLst>
          </p:cNvPr>
          <p:cNvSpPr/>
          <p:nvPr/>
        </p:nvSpPr>
        <p:spPr>
          <a:xfrm>
            <a:off x="10591060" y="58947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5322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878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358D4BD-6C1A-414C-8DD6-F5B2D4537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3791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9EA1195-2D95-482C-A30C-2E92C62C07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630860" y="811179"/>
            <a:ext cx="3879956" cy="5817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253920" tIns="4572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Živé</a:t>
            </a:r>
            <a:r>
              <a:rPr kumimoji="0" lang="sl-SI" altLang="sl-SI" sz="1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naj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vsi naródi,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 hrepené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dočakat' dan,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koder sonce hodi,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prepir iz svéta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pregnan,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rojak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prost</a:t>
            </a: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bo </a:t>
            </a:r>
            <a:r>
              <a:rPr kumimoji="0" lang="sl-SI" altLang="sl-SI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vsak</a:t>
            </a: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 vrag,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sosed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mejak!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Snemanje vsebine na zaslonu 1">
            <a:hlinkClick r:id="" action="ppaction://media"/>
            <a:extLst>
              <a:ext uri="{FF2B5EF4-FFF2-40B4-BE49-F238E27FC236}">
                <a16:creationId xmlns:a16="http://schemas.microsoft.com/office/drawing/2014/main" id="{6BCB2760-7710-44CE-B423-A77B27EFBC8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817.47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882" y="3336317"/>
            <a:ext cx="4770437" cy="3292475"/>
          </a:xfrm>
          <a:prstGeom prst="rect">
            <a:avLst/>
          </a:prstGeom>
        </p:spPr>
      </p:pic>
      <p:sp>
        <p:nvSpPr>
          <p:cNvPr id="6" name="Puščica: desno 5">
            <a:extLst>
              <a:ext uri="{FF2B5EF4-FFF2-40B4-BE49-F238E27FC236}">
                <a16:creationId xmlns:a16="http://schemas.microsoft.com/office/drawing/2014/main" id="{26675193-F402-41F9-9BA8-0EAB66F6625D}"/>
              </a:ext>
            </a:extLst>
          </p:cNvPr>
          <p:cNvSpPr/>
          <p:nvPr/>
        </p:nvSpPr>
        <p:spPr>
          <a:xfrm>
            <a:off x="10591060" y="58947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5683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358D4BD-6C1A-414C-8DD6-F5B2D4537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3791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9EA1195-2D95-482C-A30C-2E92C62C07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630860" y="811179"/>
            <a:ext cx="3879956" cy="5817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253920" tIns="4572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Živé</a:t>
            </a:r>
            <a:r>
              <a:rPr kumimoji="0" lang="sl-SI" altLang="sl-SI" sz="1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naj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vsi naródi,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 hrepené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dočakat' dan,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koder sonce hodi,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prepir iz svéta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pregnan,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rojak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prost bo vsak,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 vrag</a:t>
            </a: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sosed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mejak!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Snemanje vsebine na zaslonu 1">
            <a:hlinkClick r:id="" action="ppaction://media"/>
            <a:extLst>
              <a:ext uri="{FF2B5EF4-FFF2-40B4-BE49-F238E27FC236}">
                <a16:creationId xmlns:a16="http://schemas.microsoft.com/office/drawing/2014/main" id="{8704D35B-BDFD-4FD5-8A8A-C69B6E468F4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23.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043" y="3505601"/>
            <a:ext cx="4770437" cy="3292475"/>
          </a:xfrm>
          <a:prstGeom prst="rect">
            <a:avLst/>
          </a:prstGeom>
        </p:spPr>
      </p:pic>
      <p:sp>
        <p:nvSpPr>
          <p:cNvPr id="6" name="Puščica: desno 5">
            <a:extLst>
              <a:ext uri="{FF2B5EF4-FFF2-40B4-BE49-F238E27FC236}">
                <a16:creationId xmlns:a16="http://schemas.microsoft.com/office/drawing/2014/main" id="{200F991D-7158-48B3-94F1-6EFCFBE46FC1}"/>
              </a:ext>
            </a:extLst>
          </p:cNvPr>
          <p:cNvSpPr/>
          <p:nvPr/>
        </p:nvSpPr>
        <p:spPr>
          <a:xfrm>
            <a:off x="10591060" y="58947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3C05CB34-4908-4CA0-82DE-A0EA00066B70}"/>
              </a:ext>
            </a:extLst>
          </p:cNvPr>
          <p:cNvSpPr txBox="1"/>
          <p:nvPr/>
        </p:nvSpPr>
        <p:spPr>
          <a:xfrm>
            <a:off x="0" y="2450383"/>
            <a:ext cx="470648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b="1" i="1" dirty="0">
                <a:solidFill>
                  <a:schemeClr val="accent4">
                    <a:lumMod val="75000"/>
                  </a:schemeClr>
                </a:solidFill>
              </a:rPr>
              <a:t>lepše – kretnjo „VRAG“ pokaži </a:t>
            </a:r>
          </a:p>
          <a:p>
            <a:r>
              <a:rPr lang="sl-SI" sz="2800" b="1" i="1" dirty="0">
                <a:solidFill>
                  <a:schemeClr val="accent4">
                    <a:lumMod val="75000"/>
                  </a:schemeClr>
                </a:solidFill>
              </a:rPr>
              <a:t>na LEVI STRANI!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1471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358D4BD-6C1A-414C-8DD6-F5B2D4537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3791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9EA1195-2D95-482C-A30C-2E92C62C07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630860" y="811179"/>
            <a:ext cx="3879956" cy="5817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253920" tIns="4572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Živé</a:t>
            </a:r>
            <a:r>
              <a:rPr kumimoji="0" lang="sl-SI" altLang="sl-SI" sz="1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naj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vsi naródi,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 hrepené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dočakat' dan,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koder sonce hodi,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prepir iz svéta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pregnan,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rojak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prost bo vsak,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 vrag,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kumimoji="0" lang="sl-SI" altLang="sl-SI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sosed</a:t>
            </a:r>
            <a:r>
              <a:rPr kumimoji="0" lang="sl-SI" altLang="sl-SI" sz="4800" b="1" i="0" u="none" strike="noStrike" cap="none" normalizeH="0" baseline="0" dirty="0">
                <a:ln>
                  <a:noFill/>
                </a:ln>
                <a:solidFill>
                  <a:srgbClr val="FF7C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mejak!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Snemanje vsebine na zaslonu 1">
            <a:hlinkClick r:id="" action="ppaction://media"/>
            <a:extLst>
              <a:ext uri="{FF2B5EF4-FFF2-40B4-BE49-F238E27FC236}">
                <a16:creationId xmlns:a16="http://schemas.microsoft.com/office/drawing/2014/main" id="{19AF478B-8662-41F4-90E3-4BD0D878422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" end="2058.72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087" y="3441895"/>
            <a:ext cx="4770437" cy="3292475"/>
          </a:xfrm>
          <a:prstGeom prst="rect">
            <a:avLst/>
          </a:prstGeom>
        </p:spPr>
      </p:pic>
      <p:sp>
        <p:nvSpPr>
          <p:cNvPr id="6" name="Puščica: desno 5">
            <a:extLst>
              <a:ext uri="{FF2B5EF4-FFF2-40B4-BE49-F238E27FC236}">
                <a16:creationId xmlns:a16="http://schemas.microsoft.com/office/drawing/2014/main" id="{1BA28F25-80C8-4E53-9911-5FDB79AE2835}"/>
              </a:ext>
            </a:extLst>
          </p:cNvPr>
          <p:cNvSpPr/>
          <p:nvPr/>
        </p:nvSpPr>
        <p:spPr>
          <a:xfrm>
            <a:off x="10591060" y="58947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6DA36354-6FFD-4498-BEFD-032E4726987C}"/>
              </a:ext>
            </a:extLst>
          </p:cNvPr>
          <p:cNvSpPr txBox="1"/>
          <p:nvPr/>
        </p:nvSpPr>
        <p:spPr>
          <a:xfrm>
            <a:off x="0" y="2752224"/>
            <a:ext cx="502669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b="1" i="1" dirty="0">
                <a:solidFill>
                  <a:schemeClr val="accent4">
                    <a:lumMod val="75000"/>
                  </a:schemeClr>
                </a:solidFill>
              </a:rPr>
              <a:t>napakica – DESNA roka ZGORAJ!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5892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358D4BD-6C1A-414C-8DD6-F5B2D4537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3791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9EA1195-2D95-482C-A30C-2E92C62C07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630860" y="811179"/>
            <a:ext cx="3879956" cy="5817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253920" tIns="4572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Živé</a:t>
            </a:r>
            <a:r>
              <a:rPr kumimoji="0" lang="sl-SI" altLang="sl-SI" sz="1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naj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vsi naródi,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 hrepené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dočakat' dan,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koder sonce hodi,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prepir iz svéta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pregnan,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rojak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prost bo vsak,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 vrag,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sosed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</a:t>
            </a:r>
            <a:r>
              <a:rPr kumimoji="0" lang="sl-SI" altLang="sl-SI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mejak!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Snemanje vsebine na zaslonu 1">
            <a:hlinkClick r:id="" action="ppaction://media"/>
            <a:extLst>
              <a:ext uri="{FF2B5EF4-FFF2-40B4-BE49-F238E27FC236}">
                <a16:creationId xmlns:a16="http://schemas.microsoft.com/office/drawing/2014/main" id="{0B9BF02E-B8F2-45BD-BEEA-BBAE1FAD426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7" end="3238.7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170" y="3429000"/>
            <a:ext cx="4770437" cy="3292475"/>
          </a:xfrm>
          <a:prstGeom prst="rect">
            <a:avLst/>
          </a:prstGeom>
        </p:spPr>
      </p:pic>
      <p:sp>
        <p:nvSpPr>
          <p:cNvPr id="6" name="Puščica: desno 5">
            <a:extLst>
              <a:ext uri="{FF2B5EF4-FFF2-40B4-BE49-F238E27FC236}">
                <a16:creationId xmlns:a16="http://schemas.microsoft.com/office/drawing/2014/main" id="{FD53E25C-9602-44C9-A43A-453686FB4EEF}"/>
              </a:ext>
            </a:extLst>
          </p:cNvPr>
          <p:cNvSpPr/>
          <p:nvPr/>
        </p:nvSpPr>
        <p:spPr>
          <a:xfrm>
            <a:off x="10591060" y="58947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2763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358D4BD-6C1A-414C-8DD6-F5B2D4537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3791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9EA1195-2D95-482C-A30C-2E92C62C07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630860" y="811179"/>
            <a:ext cx="3879956" cy="5817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253920" tIns="4572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Živé</a:t>
            </a:r>
            <a:r>
              <a:rPr kumimoji="0" lang="sl-SI" altLang="sl-SI" sz="1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naj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vsi naródi,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 hrepené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dočakat' dan,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koder sonce hodi,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prepir iz svéta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pregnan,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kumimoji="0" lang="sl-SI" altLang="sl-SI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rojak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prost bo vsak,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 vrag,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sosed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mejak!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Snemanje vsebine na zaslonu 1">
            <a:hlinkClick r:id="" action="ppaction://media"/>
            <a:extLst>
              <a:ext uri="{FF2B5EF4-FFF2-40B4-BE49-F238E27FC236}">
                <a16:creationId xmlns:a16="http://schemas.microsoft.com/office/drawing/2014/main" id="{B2126790-8910-440E-81E6-EF78C1BDB9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133" end="1729.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350" y="3336317"/>
            <a:ext cx="4770437" cy="3292475"/>
          </a:xfrm>
          <a:prstGeom prst="rect">
            <a:avLst/>
          </a:prstGeom>
        </p:spPr>
      </p:pic>
      <p:sp>
        <p:nvSpPr>
          <p:cNvPr id="6" name="Puščica: desno 5">
            <a:extLst>
              <a:ext uri="{FF2B5EF4-FFF2-40B4-BE49-F238E27FC236}">
                <a16:creationId xmlns:a16="http://schemas.microsoft.com/office/drawing/2014/main" id="{513EEAB7-F03B-4580-A0FD-43AE72F31F66}"/>
              </a:ext>
            </a:extLst>
          </p:cNvPr>
          <p:cNvSpPr/>
          <p:nvPr/>
        </p:nvSpPr>
        <p:spPr>
          <a:xfrm>
            <a:off x="10591060" y="58947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196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358D4BD-6C1A-414C-8DD6-F5B2D4537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3791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9EA1195-2D95-482C-A30C-2E92C62C07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630860" y="811179"/>
            <a:ext cx="3879956" cy="5817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253920" tIns="4572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Živé</a:t>
            </a:r>
            <a:r>
              <a:rPr kumimoji="0" lang="sl-SI" altLang="sl-SI" sz="1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naj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vsi naródi,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 hrepené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dočakat' dan,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koder sonce hodi,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prepir iz svéta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pregnan,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rojak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prost</a:t>
            </a: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bo </a:t>
            </a:r>
            <a:r>
              <a:rPr kumimoji="0" lang="sl-SI" altLang="sl-SI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vsak</a:t>
            </a: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 vrag,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sosed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mejak!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Snemanje vsebine na zaslonu 1">
            <a:hlinkClick r:id="" action="ppaction://media"/>
            <a:extLst>
              <a:ext uri="{FF2B5EF4-FFF2-40B4-BE49-F238E27FC236}">
                <a16:creationId xmlns:a16="http://schemas.microsoft.com/office/drawing/2014/main" id="{383C413A-7F9C-4D5B-9871-42A551F2C91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413" end="2817.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738" y="3429000"/>
            <a:ext cx="4770437" cy="3292475"/>
          </a:xfrm>
          <a:prstGeom prst="rect">
            <a:avLst/>
          </a:prstGeom>
        </p:spPr>
      </p:pic>
      <p:sp>
        <p:nvSpPr>
          <p:cNvPr id="6" name="Puščica: desno 5">
            <a:extLst>
              <a:ext uri="{FF2B5EF4-FFF2-40B4-BE49-F238E27FC236}">
                <a16:creationId xmlns:a16="http://schemas.microsoft.com/office/drawing/2014/main" id="{FF918FD1-96CB-44BA-8062-B8E11CAD91FE}"/>
              </a:ext>
            </a:extLst>
          </p:cNvPr>
          <p:cNvSpPr/>
          <p:nvPr/>
        </p:nvSpPr>
        <p:spPr>
          <a:xfrm>
            <a:off x="10591060" y="58947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341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358D4BD-6C1A-414C-8DD6-F5B2D4537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3791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9EA1195-2D95-482C-A30C-2E92C62C07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630860" y="811179"/>
            <a:ext cx="3879956" cy="5817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253920" tIns="4572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Živé</a:t>
            </a:r>
            <a:r>
              <a:rPr kumimoji="0" lang="sl-SI" altLang="sl-SI" sz="1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naj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vsi naródi,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 hrepené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dočakat' dan,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koder sonce hodi,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prepir iz svéta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pregnan,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rojak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prost bo vsak,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 vrag</a:t>
            </a: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sosed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mejak!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Puščica: desno 5">
            <a:extLst>
              <a:ext uri="{FF2B5EF4-FFF2-40B4-BE49-F238E27FC236}">
                <a16:creationId xmlns:a16="http://schemas.microsoft.com/office/drawing/2014/main" id="{E85F2DF3-6753-4C21-93AA-699EBAFBFA1B}"/>
              </a:ext>
            </a:extLst>
          </p:cNvPr>
          <p:cNvSpPr/>
          <p:nvPr/>
        </p:nvSpPr>
        <p:spPr>
          <a:xfrm>
            <a:off x="10591060" y="58947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669B20E4-E1F0-47DA-8FE3-F4590488DE01}"/>
              </a:ext>
            </a:extLst>
          </p:cNvPr>
          <p:cNvSpPr txBox="1"/>
          <p:nvPr/>
        </p:nvSpPr>
        <p:spPr>
          <a:xfrm>
            <a:off x="0" y="2450383"/>
            <a:ext cx="470648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b="1" i="1" dirty="0">
                <a:solidFill>
                  <a:schemeClr val="accent4">
                    <a:lumMod val="75000"/>
                  </a:schemeClr>
                </a:solidFill>
              </a:rPr>
              <a:t>lepše – kretnjo „VRAG“ pokaži </a:t>
            </a:r>
          </a:p>
          <a:p>
            <a:r>
              <a:rPr lang="sl-SI" sz="2800" b="1" i="1" dirty="0">
                <a:solidFill>
                  <a:schemeClr val="accent4">
                    <a:lumMod val="75000"/>
                  </a:schemeClr>
                </a:solidFill>
              </a:rPr>
              <a:t>na LEVI STRANI!</a:t>
            </a:r>
          </a:p>
          <a:p>
            <a:endParaRPr lang="sl-SI" dirty="0"/>
          </a:p>
        </p:txBody>
      </p:sp>
      <p:pic>
        <p:nvPicPr>
          <p:cNvPr id="3" name="Snemanje vsebine na zaslonu 2">
            <a:hlinkClick r:id="" action="ppaction://media"/>
            <a:extLst>
              <a:ext uri="{FF2B5EF4-FFF2-40B4-BE49-F238E27FC236}">
                <a16:creationId xmlns:a16="http://schemas.microsoft.com/office/drawing/2014/main" id="{15FB211D-F335-4361-8D83-BC5C444F48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13" end="1997.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564" y="3310952"/>
            <a:ext cx="4272258" cy="329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0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5854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358D4BD-6C1A-414C-8DD6-F5B2D4537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3791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9EA1195-2D95-482C-A30C-2E92C62C07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630860" y="811179"/>
            <a:ext cx="3879956" cy="5817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253920" tIns="4572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Živé</a:t>
            </a:r>
            <a:r>
              <a:rPr kumimoji="0" lang="sl-SI" altLang="sl-SI" sz="1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naj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vsi naródi,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 hrepené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dočakat' dan,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koder sonce hodi,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prepir iz svéta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pregnan,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rojak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prost bo vsak,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 vrag,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kumimoji="0" lang="sl-SI" altLang="sl-SI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sosed</a:t>
            </a:r>
            <a:r>
              <a:rPr kumimoji="0" lang="sl-SI" altLang="sl-SI" sz="4800" b="1" i="0" u="none" strike="noStrike" cap="none" normalizeH="0" baseline="0" dirty="0">
                <a:ln>
                  <a:noFill/>
                </a:ln>
                <a:solidFill>
                  <a:srgbClr val="FF7C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Puščica: desno 5">
            <a:extLst>
              <a:ext uri="{FF2B5EF4-FFF2-40B4-BE49-F238E27FC236}">
                <a16:creationId xmlns:a16="http://schemas.microsoft.com/office/drawing/2014/main" id="{22A4893F-E9B8-4B05-8212-81C01541C339}"/>
              </a:ext>
            </a:extLst>
          </p:cNvPr>
          <p:cNvSpPr/>
          <p:nvPr/>
        </p:nvSpPr>
        <p:spPr>
          <a:xfrm>
            <a:off x="10591060" y="58947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7" name="Snemanje vsebine na zaslonu 6">
            <a:hlinkClick r:id="" action="ppaction://media"/>
            <a:extLst>
              <a:ext uri="{FF2B5EF4-FFF2-40B4-BE49-F238E27FC236}">
                <a16:creationId xmlns:a16="http://schemas.microsoft.com/office/drawing/2014/main" id="{B694FBAC-BC52-484F-A5C5-98ED646996A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489" end="1614.82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276" y="3441895"/>
            <a:ext cx="4284196" cy="330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6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7805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358D4BD-6C1A-414C-8DD6-F5B2D4537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3791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9EA1195-2D95-482C-A30C-2E92C62C07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626438" y="811179"/>
            <a:ext cx="3888804" cy="5817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253920" tIns="4572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Živé</a:t>
            </a:r>
            <a:r>
              <a:rPr kumimoji="0" lang="sl-SI" altLang="sl-SI" sz="1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naj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vsi naródi,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 hrepené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dočakat' dan,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koder sonce hodi,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prepir iz svéta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pregnan,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rojak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prost bo vsak,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 vrag,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sosed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altLang="sl-SI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sl-SI" altLang="sl-SI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sl-SI" altLang="sl-SI" sz="48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Snemanje vsebine na zaslonu 1">
            <a:hlinkClick r:id="" action="ppaction://media"/>
            <a:extLst>
              <a:ext uri="{FF2B5EF4-FFF2-40B4-BE49-F238E27FC236}">
                <a16:creationId xmlns:a16="http://schemas.microsoft.com/office/drawing/2014/main" id="{5A11E060-4C07-4297-BDE5-A9CCC2BA62C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951.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304" y="3441895"/>
            <a:ext cx="4770437" cy="3292475"/>
          </a:xfrm>
          <a:prstGeom prst="rect">
            <a:avLst/>
          </a:prstGeom>
        </p:spPr>
      </p:pic>
      <p:sp>
        <p:nvSpPr>
          <p:cNvPr id="6" name="Puščica: desno 5">
            <a:extLst>
              <a:ext uri="{FF2B5EF4-FFF2-40B4-BE49-F238E27FC236}">
                <a16:creationId xmlns:a16="http://schemas.microsoft.com/office/drawing/2014/main" id="{2EF09967-634C-4AE2-9C19-708D9AE62A33}"/>
              </a:ext>
            </a:extLst>
          </p:cNvPr>
          <p:cNvSpPr/>
          <p:nvPr/>
        </p:nvSpPr>
        <p:spPr>
          <a:xfrm>
            <a:off x="10591060" y="58947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550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BD3B72F-12CA-45D4-B6EC-801589B63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85831"/>
          </a:xfrm>
        </p:spPr>
        <p:txBody>
          <a:bodyPr>
            <a:normAutofit fontScale="90000"/>
          </a:bodyPr>
          <a:lstStyle/>
          <a:p>
            <a:r>
              <a:rPr lang="sl-SI" sz="8000" b="1" dirty="0"/>
              <a:t>ZDRAVLJICA</a:t>
            </a:r>
            <a:br>
              <a:rPr lang="sl-SI" sz="8000" b="1" dirty="0"/>
            </a:br>
            <a:r>
              <a:rPr lang="sl-SI" sz="4400" b="1" dirty="0"/>
              <a:t>v slovenskem znakovnem jeziku</a:t>
            </a:r>
            <a:br>
              <a:rPr lang="sl-SI" sz="4400" b="1" dirty="0"/>
            </a:br>
            <a:r>
              <a:rPr lang="sl-SI" sz="3100" b="1" i="1" dirty="0">
                <a:solidFill>
                  <a:srgbClr val="FF0000"/>
                </a:solidFill>
              </a:rPr>
              <a:t>Nauči se!</a:t>
            </a:r>
            <a:endParaRPr lang="sl-SI" sz="4400" b="1" i="1" dirty="0">
              <a:solidFill>
                <a:srgbClr val="FF0000"/>
              </a:solidFill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6CFAB68-5C7F-4C63-9C9D-13CA2257D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431" y="3602038"/>
            <a:ext cx="2734045" cy="1655762"/>
          </a:xfrm>
        </p:spPr>
        <p:txBody>
          <a:bodyPr/>
          <a:lstStyle/>
          <a:p>
            <a:pPr algn="l"/>
            <a:r>
              <a:rPr lang="sl-SI" b="1" dirty="0"/>
              <a:t>KLIK NA VIDEO = </a:t>
            </a:r>
            <a:r>
              <a:rPr lang="sl-SI" b="1" dirty="0">
                <a:solidFill>
                  <a:srgbClr val="FF0000"/>
                </a:solidFill>
              </a:rPr>
              <a:t>PONOVITEV </a:t>
            </a:r>
            <a:r>
              <a:rPr lang="sl-SI" b="1" dirty="0"/>
              <a:t>KRETNJE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23C6285-0ADA-4589-B3EC-42340214C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476" y="2483451"/>
            <a:ext cx="6191250" cy="3495675"/>
          </a:xfrm>
          <a:prstGeom prst="rect">
            <a:avLst/>
          </a:prstGeom>
        </p:spPr>
      </p:pic>
      <p:sp>
        <p:nvSpPr>
          <p:cNvPr id="6" name="Podnaslov 2">
            <a:extLst>
              <a:ext uri="{FF2B5EF4-FFF2-40B4-BE49-F238E27FC236}">
                <a16:creationId xmlns:a16="http://schemas.microsoft.com/office/drawing/2014/main" id="{179999E6-4F7D-4E99-B6C6-FA0A041A8107}"/>
              </a:ext>
            </a:extLst>
          </p:cNvPr>
          <p:cNvSpPr txBox="1">
            <a:spLocks/>
          </p:cNvSpPr>
          <p:nvPr/>
        </p:nvSpPr>
        <p:spPr>
          <a:xfrm>
            <a:off x="9713241" y="5202238"/>
            <a:ext cx="273404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l-SI" b="1" dirty="0">
                <a:solidFill>
                  <a:srgbClr val="FF0000"/>
                </a:solidFill>
              </a:rPr>
              <a:t>NASLEDNJA</a:t>
            </a:r>
            <a:r>
              <a:rPr lang="sl-SI" b="1" dirty="0"/>
              <a:t> KRETNJA</a:t>
            </a:r>
          </a:p>
        </p:txBody>
      </p:sp>
      <p:sp>
        <p:nvSpPr>
          <p:cNvPr id="7" name="Puščica: desno 6">
            <a:extLst>
              <a:ext uri="{FF2B5EF4-FFF2-40B4-BE49-F238E27FC236}">
                <a16:creationId xmlns:a16="http://schemas.microsoft.com/office/drawing/2014/main" id="{CF5FFA8C-E267-4773-867F-AD95C811111D}"/>
              </a:ext>
            </a:extLst>
          </p:cNvPr>
          <p:cNvSpPr/>
          <p:nvPr/>
        </p:nvSpPr>
        <p:spPr>
          <a:xfrm>
            <a:off x="10591060" y="58947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3851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358D4BD-6C1A-414C-8DD6-F5B2D4537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3203" y="-1157457"/>
            <a:ext cx="13278405" cy="7878932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9EA1195-2D95-482C-A30C-2E92C62C07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627238" y="503403"/>
            <a:ext cx="3887202" cy="643316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253920" tIns="4572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Živé</a:t>
            </a:r>
            <a:r>
              <a:rPr kumimoji="0" lang="sl-SI" altLang="sl-SI" sz="1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naj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vsi naródi,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 hrepené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dočakat' dan,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koder sonce hodi,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prepir iz svéta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pregnan,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rojak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prost bo vsak,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 vrag</a:t>
            </a: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kumimoji="0" lang="sl-SI" altLang="sl-SI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sosed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</a:t>
            </a:r>
            <a:r>
              <a:rPr kumimoji="0" lang="sl-SI" altLang="sl-SI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mejak!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Snemanje vsebine na zaslonu 6">
            <a:hlinkClick r:id="" action="ppaction://media"/>
            <a:extLst>
              <a:ext uri="{FF2B5EF4-FFF2-40B4-BE49-F238E27FC236}">
                <a16:creationId xmlns:a16="http://schemas.microsoft.com/office/drawing/2014/main" id="{63D9FF1C-8DE1-4E1A-927B-F2A34F58222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826" end="4378.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401" y="3429000"/>
            <a:ext cx="4770437" cy="329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1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358D4BD-6C1A-414C-8DD6-F5B2D4537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3791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9EA1195-2D95-482C-A30C-2E92C62C07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635669" y="765013"/>
            <a:ext cx="3870338" cy="590994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253920" tIns="4572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5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Živé</a:t>
            </a:r>
            <a:r>
              <a:rPr kumimoji="0" lang="sl-SI" altLang="sl-SI" sz="1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naj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vsi naródi,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 hrepené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dočakat' dan,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koder sonce hodi,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prepir iz svéta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pregnan,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rojak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prost bo vsak,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 vrag,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sosed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mejak!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Snemanje vsebine na zaslonu 4">
            <a:hlinkClick r:id="" action="ppaction://media"/>
            <a:extLst>
              <a:ext uri="{FF2B5EF4-FFF2-40B4-BE49-F238E27FC236}">
                <a16:creationId xmlns:a16="http://schemas.microsoft.com/office/drawing/2014/main" id="{F76773FB-B53E-4B5D-8F69-30FFC236CA0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278.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4457" y="765013"/>
            <a:ext cx="4770437" cy="3292475"/>
          </a:xfrm>
          <a:prstGeom prst="rect">
            <a:avLst/>
          </a:prstGeom>
        </p:spPr>
      </p:pic>
      <p:sp>
        <p:nvSpPr>
          <p:cNvPr id="7" name="Puščica: desno 6">
            <a:extLst>
              <a:ext uri="{FF2B5EF4-FFF2-40B4-BE49-F238E27FC236}">
                <a16:creationId xmlns:a16="http://schemas.microsoft.com/office/drawing/2014/main" id="{88893168-B004-4AE9-AFA7-D2F257F7232A}"/>
              </a:ext>
            </a:extLst>
          </p:cNvPr>
          <p:cNvSpPr/>
          <p:nvPr/>
        </p:nvSpPr>
        <p:spPr>
          <a:xfrm>
            <a:off x="10591060" y="58947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7925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358D4BD-6C1A-414C-8DD6-F5B2D4537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3791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9EA1195-2D95-482C-A30C-2E92C62C07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628456" y="765013"/>
            <a:ext cx="3884765" cy="590994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253920" tIns="4572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Živé</a:t>
            </a:r>
            <a:r>
              <a:rPr kumimoji="0" lang="sl-SI" altLang="sl-SI" sz="1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naj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vsi </a:t>
            </a:r>
            <a:r>
              <a:rPr kumimoji="0" lang="sl-SI" altLang="sl-SI" sz="5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naródi</a:t>
            </a: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 hrepené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dočakat' dan,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koder sonce hodi,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prepir iz svéta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pregnan,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rojak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prost bo vsak,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 vrag,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sosed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mejak!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Snemanje vsebine na zaslonu 5">
            <a:hlinkClick r:id="" action="ppaction://media"/>
            <a:extLst>
              <a:ext uri="{FF2B5EF4-FFF2-40B4-BE49-F238E27FC236}">
                <a16:creationId xmlns:a16="http://schemas.microsoft.com/office/drawing/2014/main" id="{778E9A5F-0AC9-4006-9C27-8ACD23D88C9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902" end="3972.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4458" y="1438851"/>
            <a:ext cx="4770437" cy="3292475"/>
          </a:xfrm>
          <a:prstGeom prst="rect">
            <a:avLst/>
          </a:prstGeom>
        </p:spPr>
      </p:pic>
      <p:sp>
        <p:nvSpPr>
          <p:cNvPr id="7" name="Puščica: desno 6">
            <a:extLst>
              <a:ext uri="{FF2B5EF4-FFF2-40B4-BE49-F238E27FC236}">
                <a16:creationId xmlns:a16="http://schemas.microsoft.com/office/drawing/2014/main" id="{4930B265-EB0C-420D-AD82-651EC6E8308B}"/>
              </a:ext>
            </a:extLst>
          </p:cNvPr>
          <p:cNvSpPr/>
          <p:nvPr/>
        </p:nvSpPr>
        <p:spPr>
          <a:xfrm>
            <a:off x="10591060" y="58947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289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358D4BD-6C1A-414C-8DD6-F5B2D4537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3791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9EA1195-2D95-482C-A30C-2E92C62C07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630860" y="811179"/>
            <a:ext cx="3879956" cy="5817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253920" tIns="4572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Živé</a:t>
            </a:r>
            <a:r>
              <a:rPr kumimoji="0" lang="sl-SI" altLang="sl-SI" sz="1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naj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vsi naródi,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 </a:t>
            </a:r>
            <a:r>
              <a:rPr kumimoji="0" lang="sl-SI" altLang="sl-SI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hrepené</a:t>
            </a:r>
            <a:r>
              <a:rPr kumimoji="0" lang="sl-SI" altLang="sl-SI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dočakat' dan,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koder sonce hodi,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prepir iz svéta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pregnan,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rojak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prost bo vsak,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 vrag,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sosed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mejak!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Snemanje vsebine na zaslonu 1">
            <a:hlinkClick r:id="" action="ppaction://media"/>
            <a:extLst>
              <a:ext uri="{FF2B5EF4-FFF2-40B4-BE49-F238E27FC236}">
                <a16:creationId xmlns:a16="http://schemas.microsoft.com/office/drawing/2014/main" id="{1B4AF715-DE3F-434E-AF54-C7155A0E06C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104.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769" y="1680573"/>
            <a:ext cx="4770437" cy="3292475"/>
          </a:xfrm>
          <a:prstGeom prst="rect">
            <a:avLst/>
          </a:prstGeom>
        </p:spPr>
      </p:pic>
      <p:sp>
        <p:nvSpPr>
          <p:cNvPr id="6" name="Puščica: desno 5">
            <a:extLst>
              <a:ext uri="{FF2B5EF4-FFF2-40B4-BE49-F238E27FC236}">
                <a16:creationId xmlns:a16="http://schemas.microsoft.com/office/drawing/2014/main" id="{F9CC607D-30D5-433D-BE1D-E803DB78E973}"/>
              </a:ext>
            </a:extLst>
          </p:cNvPr>
          <p:cNvSpPr/>
          <p:nvPr/>
        </p:nvSpPr>
        <p:spPr>
          <a:xfrm>
            <a:off x="10591060" y="58947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3A7C146C-968A-400E-B9EA-C43972C9920B}"/>
              </a:ext>
            </a:extLst>
          </p:cNvPr>
          <p:cNvSpPr txBox="1"/>
          <p:nvPr/>
        </p:nvSpPr>
        <p:spPr>
          <a:xfrm>
            <a:off x="0" y="5097528"/>
            <a:ext cx="6505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i="1" dirty="0">
                <a:solidFill>
                  <a:schemeClr val="accent4">
                    <a:lumMod val="75000"/>
                  </a:schemeClr>
                </a:solidFill>
              </a:rPr>
              <a:t>Napakica – </a:t>
            </a:r>
            <a:r>
              <a:rPr lang="sl-SI" sz="2400" b="1" i="1" dirty="0" err="1">
                <a:solidFill>
                  <a:schemeClr val="accent4">
                    <a:lumMod val="75000"/>
                  </a:schemeClr>
                </a:solidFill>
              </a:rPr>
              <a:t>kretenje</a:t>
            </a:r>
            <a:r>
              <a:rPr lang="sl-SI" sz="2400" b="1" i="1" dirty="0">
                <a:solidFill>
                  <a:schemeClr val="accent4">
                    <a:lumMod val="75000"/>
                  </a:schemeClr>
                </a:solidFill>
              </a:rPr>
              <a:t> gredo OD SPODAJ NAVZGOR!</a:t>
            </a:r>
          </a:p>
        </p:txBody>
      </p:sp>
    </p:spTree>
    <p:extLst>
      <p:ext uri="{BB962C8B-B14F-4D97-AF65-F5344CB8AC3E}">
        <p14:creationId xmlns:p14="http://schemas.microsoft.com/office/powerpoint/2010/main" val="419834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358D4BD-6C1A-414C-8DD6-F5B2D4537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3791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9EA1195-2D95-482C-A30C-2E92C62C07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556705" y="811179"/>
            <a:ext cx="4028266" cy="5817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253920" tIns="4572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Živé</a:t>
            </a:r>
            <a:r>
              <a:rPr kumimoji="0" lang="sl-SI" altLang="sl-SI" sz="1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naj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vsi naródi,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 hrepené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dočakat'</a:t>
            </a:r>
            <a:r>
              <a:rPr kumimoji="0" lang="sl-SI" altLang="sl-SI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l-SI" altLang="sl-SI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koder sonce hodi,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prepir iz svéta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pregnan,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rojak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prost bo vsak,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 vrag,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sosed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mejak!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Snemanje vsebine na zaslonu 2">
            <a:hlinkClick r:id="" action="ppaction://media"/>
            <a:extLst>
              <a:ext uri="{FF2B5EF4-FFF2-40B4-BE49-F238E27FC236}">
                <a16:creationId xmlns:a16="http://schemas.microsoft.com/office/drawing/2014/main" id="{D998CBA5-5459-43CF-AD85-278D91EFE29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74.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4457" y="2183899"/>
            <a:ext cx="4770437" cy="3292475"/>
          </a:xfrm>
          <a:prstGeom prst="rect">
            <a:avLst/>
          </a:prstGeom>
        </p:spPr>
      </p:pic>
      <p:sp>
        <p:nvSpPr>
          <p:cNvPr id="6" name="Puščica: desno 5">
            <a:extLst>
              <a:ext uri="{FF2B5EF4-FFF2-40B4-BE49-F238E27FC236}">
                <a16:creationId xmlns:a16="http://schemas.microsoft.com/office/drawing/2014/main" id="{0CB49612-BD17-4FBB-A4B3-FF32279C0DE4}"/>
              </a:ext>
            </a:extLst>
          </p:cNvPr>
          <p:cNvSpPr/>
          <p:nvPr/>
        </p:nvSpPr>
        <p:spPr>
          <a:xfrm>
            <a:off x="10591060" y="58947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8921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358D4BD-6C1A-414C-8DD6-F5B2D4537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3791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9EA1195-2D95-482C-A30C-2E92C62C07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80476" y="811179"/>
            <a:ext cx="5980724" cy="5817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253920" tIns="4572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Živé</a:t>
            </a:r>
            <a:r>
              <a:rPr kumimoji="0" lang="sl-SI" altLang="sl-SI" sz="1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naj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vsi naródi,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 hrepené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dočakat' dan,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kumimoji="0" lang="sl-SI" altLang="sl-SI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koder sonce hodi</a:t>
            </a: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prepir iz svéta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pregnan,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rojak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prost bo vsak,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 vrag,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sosed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mejak!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Snemanje vsebine na zaslonu 1">
            <a:hlinkClick r:id="" action="ppaction://media"/>
            <a:extLst>
              <a:ext uri="{FF2B5EF4-FFF2-40B4-BE49-F238E27FC236}">
                <a16:creationId xmlns:a16="http://schemas.microsoft.com/office/drawing/2014/main" id="{A89AF4B8-DD79-486D-918C-4E386825F9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14.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517970"/>
            <a:ext cx="4770437" cy="3292475"/>
          </a:xfrm>
          <a:prstGeom prst="rect">
            <a:avLst/>
          </a:prstGeom>
        </p:spPr>
      </p:pic>
      <p:sp>
        <p:nvSpPr>
          <p:cNvPr id="6" name="Puščica: desno 5">
            <a:extLst>
              <a:ext uri="{FF2B5EF4-FFF2-40B4-BE49-F238E27FC236}">
                <a16:creationId xmlns:a16="http://schemas.microsoft.com/office/drawing/2014/main" id="{B19CCC49-7B08-4563-9583-73E4828ED4F7}"/>
              </a:ext>
            </a:extLst>
          </p:cNvPr>
          <p:cNvSpPr/>
          <p:nvPr/>
        </p:nvSpPr>
        <p:spPr>
          <a:xfrm>
            <a:off x="10591060" y="58947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8289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358D4BD-6C1A-414C-8DD6-F5B2D4537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3791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9EA1195-2D95-482C-A30C-2E92C62C07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284195" y="811179"/>
            <a:ext cx="4573287" cy="5817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253920" tIns="4572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Živé</a:t>
            </a:r>
            <a:r>
              <a:rPr kumimoji="0" lang="sl-SI" altLang="sl-SI" sz="1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naj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vsi naródi,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 hrepené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dočakat' dan,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koder sonce hodi,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prepir iz svéta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pregnan,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rojak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prost bo vsak,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 vrag,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sosed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mejak!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Snemanje vsebine na zaslonu 1">
            <a:hlinkClick r:id="" action="ppaction://media"/>
            <a:extLst>
              <a:ext uri="{FF2B5EF4-FFF2-40B4-BE49-F238E27FC236}">
                <a16:creationId xmlns:a16="http://schemas.microsoft.com/office/drawing/2014/main" id="{1EDEBB42-0836-4913-9B9A-A902C8D6267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315" end="3413.024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980" y="3039338"/>
            <a:ext cx="4770437" cy="3292475"/>
          </a:xfrm>
          <a:prstGeom prst="rect">
            <a:avLst/>
          </a:prstGeom>
        </p:spPr>
      </p:pic>
      <p:sp>
        <p:nvSpPr>
          <p:cNvPr id="6" name="Puščica: desno 5">
            <a:extLst>
              <a:ext uri="{FF2B5EF4-FFF2-40B4-BE49-F238E27FC236}">
                <a16:creationId xmlns:a16="http://schemas.microsoft.com/office/drawing/2014/main" id="{E9949D80-7D69-43DD-A8C8-58797E8D96A5}"/>
              </a:ext>
            </a:extLst>
          </p:cNvPr>
          <p:cNvSpPr/>
          <p:nvPr/>
        </p:nvSpPr>
        <p:spPr>
          <a:xfrm>
            <a:off x="10591060" y="58947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6777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358D4BD-6C1A-414C-8DD6-F5B2D4537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3791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9EA1195-2D95-482C-A30C-2E92C62C07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630860" y="811179"/>
            <a:ext cx="3879956" cy="5817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253920" tIns="4572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Živé</a:t>
            </a:r>
            <a:r>
              <a:rPr kumimoji="0" lang="sl-SI" altLang="sl-SI" sz="1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naj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vsi naródi,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 hrepené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dočakat' dan,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koder sonce hodi,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prepir iz svéta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</a:t>
            </a:r>
            <a:r>
              <a:rPr kumimoji="0" lang="sl-SI" altLang="sl-SI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pregnan</a:t>
            </a: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rojak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prost bo vsak,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 vrag,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sosed </a:t>
            </a: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 mejak!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Snemanje vsebine na zaslonu 2">
            <a:hlinkClick r:id="" action="ppaction://media"/>
            <a:extLst>
              <a:ext uri="{FF2B5EF4-FFF2-40B4-BE49-F238E27FC236}">
                <a16:creationId xmlns:a16="http://schemas.microsoft.com/office/drawing/2014/main" id="{3CD0C735-A021-4B80-AD69-DC2781CC9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501" end="4930.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760" y="3336317"/>
            <a:ext cx="4770437" cy="3292475"/>
          </a:xfrm>
          <a:prstGeom prst="rect">
            <a:avLst/>
          </a:prstGeom>
        </p:spPr>
      </p:pic>
      <p:sp>
        <p:nvSpPr>
          <p:cNvPr id="6" name="Puščica: desno 5">
            <a:extLst>
              <a:ext uri="{FF2B5EF4-FFF2-40B4-BE49-F238E27FC236}">
                <a16:creationId xmlns:a16="http://schemas.microsoft.com/office/drawing/2014/main" id="{39F47449-9A66-4769-9600-309C3E09D58E}"/>
              </a:ext>
            </a:extLst>
          </p:cNvPr>
          <p:cNvSpPr/>
          <p:nvPr/>
        </p:nvSpPr>
        <p:spPr>
          <a:xfrm>
            <a:off x="10591060" y="58947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4451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690</Words>
  <Application>Microsoft Office PowerPoint</Application>
  <PresentationFormat>Širokozaslonsko</PresentationFormat>
  <Paragraphs>226</Paragraphs>
  <Slides>20</Slides>
  <Notes>0</Notes>
  <HiddenSlides>0</HiddenSlides>
  <MMClips>19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Officeova tema</vt:lpstr>
      <vt:lpstr>ZDRAVLJICA v slovenskem znakovnem jeziku Klikni in poslušaj, glej!</vt:lpstr>
      <vt:lpstr>ZDRAVLJICA v slovenskem znakovnem jeziku Nauči se!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ZDRAVLJICA</dc:title>
  <dc:creator>glasbena3</dc:creator>
  <cp:lastModifiedBy>Inge Breznik</cp:lastModifiedBy>
  <cp:revision>22</cp:revision>
  <dcterms:created xsi:type="dcterms:W3CDTF">2021-01-17T22:22:51Z</dcterms:created>
  <dcterms:modified xsi:type="dcterms:W3CDTF">2021-01-25T07:56:15Z</dcterms:modified>
</cp:coreProperties>
</file>