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65"/>
    <a:srgbClr val="FFD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3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D199B4-5F25-43F9-9E3C-BD3B34D5D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DB9C94-E638-4445-A7CF-598E448F9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2A600A6-1F49-4D1B-9848-202D8376E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1A8-7B57-45CB-A7E8-8EE764113DF3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6E92F7D-A920-4F8C-AC20-EECD23D72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1AD4900-8B74-4D92-89E6-B30D3AE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C74-EF72-4AE5-B273-80151162FB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830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387456-4A08-45FD-985A-42D592ADE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A3F4585-F9A6-4ACC-8406-297CBCC9F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2402268-C3E4-474C-95C3-9B652582B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1A8-7B57-45CB-A7E8-8EE764113DF3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1621966-902E-439B-A515-A884930E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52EEB49-D29C-4273-8977-530DCE58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C74-EF72-4AE5-B273-80151162FB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880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2C12646-608A-4DC5-8895-6B9EDA5AB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00F03DC-016D-4FBE-997B-6004FA6E7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F6DC66-03FC-401D-96E6-DD66E23FD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1A8-7B57-45CB-A7E8-8EE764113DF3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72A644D-780E-448B-B169-916CE817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596C2DE-436A-4E29-A5B7-BE3D5AEC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C74-EF72-4AE5-B273-80151162FB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64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FBB65C-2F2C-4ED4-BAAE-F14DE692E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B419F0E-5ABC-4F92-9AAE-D32B90A7B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4A80A25-E299-4831-A1A8-7EC32F465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1A8-7B57-45CB-A7E8-8EE764113DF3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0CC3F80-35F5-41A3-9BAE-78B03720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CD935EB-93E7-45CC-AE81-13AD54EF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C74-EF72-4AE5-B273-80151162FB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923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D1BF56-CA87-4516-8518-0D61C145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845F8E3-8C11-4651-B998-A27CD287F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194DAE3-9DCC-40F8-B534-80454123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1A8-7B57-45CB-A7E8-8EE764113DF3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AEC22B3-9B98-46E2-9086-84359359A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0F6164E-DB83-42E0-9985-E39DDC2C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C74-EF72-4AE5-B273-80151162FB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845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820C76-CABC-43AE-9097-1B947C73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C1B9CF4-7A9D-4A59-B495-B844EA4F3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FF5A4CE-F637-47B4-9D94-72487AD6F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D910D75-20C2-41B4-A4D7-91C8525B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1A8-7B57-45CB-A7E8-8EE764113DF3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74DA6D9-8541-456C-8411-E21ECC520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CD00B9B-B6AD-46FF-897F-505B4ABF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C74-EF72-4AE5-B273-80151162FB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778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B72494-5F14-417D-92F9-C2EFE570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A0A3AAE-3899-46CB-92D5-ABD6EE6F0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DC0FDB1-8341-4283-B3E0-4138D2924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79ACE6A-9959-4B92-A412-D8481B0CA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A7CAB31-9AD7-47D6-BD7F-576FA8C12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8DFBDAD-3126-42DE-AB1E-AD3764D3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1A8-7B57-45CB-A7E8-8EE764113DF3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B076F3E-6483-4E2C-887F-83802AD0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CE0578B-E73A-43DA-BB69-FF42C94D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C74-EF72-4AE5-B273-80151162FB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229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DEAD00-303F-4E3F-B2A9-66961E4F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75FAEF7-5582-47FB-A9FB-22351BF25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1A8-7B57-45CB-A7E8-8EE764113DF3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60A1674-87E3-4D40-AB7F-A2C80FF1B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564C228-30B8-4084-BFBD-2126FD2B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C74-EF72-4AE5-B273-80151162FB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88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05B4ECF-7569-4CA3-9796-0374360D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1A8-7B57-45CB-A7E8-8EE764113DF3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BFE251B7-EEFA-4F5C-AEBA-B3913B58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B08B6B2-60B8-4D3A-BC27-0639820D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C74-EF72-4AE5-B273-80151162FB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214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9C7E33-66D4-40EC-9B35-CA5014AD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2A99DF-2DC8-4EC6-BD38-4AB4BBD1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3C54D9F-7649-427C-8679-38F9CDA0C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280AD67-AC75-42F9-A318-BFDE04CC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1A8-7B57-45CB-A7E8-8EE764113DF3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94A9293-1ADF-4FB5-A448-0BB37AF0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6BC0C55-8DFB-4BC0-8081-1227FBD1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C74-EF72-4AE5-B273-80151162FB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969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1D3255-A219-49C4-A05A-16E441FC5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ECFEA28-2B38-4718-B19E-DE6512339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1F5C7E2-A900-4389-90FD-29314261B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65ED55E-0A45-478F-B09D-DA226AAC3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1A8-7B57-45CB-A7E8-8EE764113DF3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B3F5D7F-02C0-4F5A-BB5B-34A1208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2E7DABB-0473-45E1-A029-247C2ED4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C74-EF72-4AE5-B273-80151162FB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618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7407823-3F70-4E30-943D-4A651EDF6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94D41B2-9B59-4DB7-ABFB-1BA63958C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829119F-F6B3-49BA-8523-233723A84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8F1A8-7B57-45CB-A7E8-8EE764113DF3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D8BB597-CE8B-4EE5-AD48-6C1C978BA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6752ECF-1CE9-4D5F-9A18-E93C3E882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0BC74-EF72-4AE5-B273-80151162FB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962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Kje so moje note?: Vabljeni na dobrodelni koncert v Radovljico">
            <a:extLst>
              <a:ext uri="{FF2B5EF4-FFF2-40B4-BE49-F238E27FC236}">
                <a16:creationId xmlns:a16="http://schemas.microsoft.com/office/drawing/2014/main" id="{25BE0082-6C78-474B-A3B9-553C35FEB0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" y="889850"/>
            <a:ext cx="2990207" cy="394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https://eucbeniki.sio.si/gum9/3234/Analiza_plakata-novo.jpeg">
            <a:extLst>
              <a:ext uri="{FF2B5EF4-FFF2-40B4-BE49-F238E27FC236}">
                <a16:creationId xmlns:a16="http://schemas.microsoft.com/office/drawing/2014/main" id="{FC8349D5-0C3B-4094-B6CF-3F9DE523F8A7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761" y="0"/>
            <a:ext cx="3161128" cy="400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6F78EC0-15E9-45F3-B624-196FFE4C359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/>
          <a:stretch/>
        </p:blipFill>
        <p:spPr bwMode="auto">
          <a:xfrm rot="1279582">
            <a:off x="8430293" y="2367020"/>
            <a:ext cx="3435585" cy="41096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26558EC-3B2E-4F06-9213-F5C5572E11E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4" t="21471" r="47438" b="12353"/>
          <a:stretch/>
        </p:blipFill>
        <p:spPr bwMode="auto">
          <a:xfrm rot="20406507">
            <a:off x="2541233" y="24920"/>
            <a:ext cx="3769757" cy="33801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DD9E60E-AC88-4FA4-A246-E77DB683D5F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0" t="55000" r="46777" b="24706"/>
          <a:stretch/>
        </p:blipFill>
        <p:spPr bwMode="auto">
          <a:xfrm rot="20451355">
            <a:off x="3487518" y="3204092"/>
            <a:ext cx="3563968" cy="12051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043C963E-4B89-4127-BC67-5C7AD2AA02D6}"/>
              </a:ext>
            </a:extLst>
          </p:cNvPr>
          <p:cNvSpPr/>
          <p:nvPr/>
        </p:nvSpPr>
        <p:spPr>
          <a:xfrm>
            <a:off x="129789" y="4834408"/>
            <a:ext cx="76708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cap="none" spc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NAPOVED </a:t>
            </a:r>
          </a:p>
          <a:p>
            <a:pPr algn="ctr"/>
            <a:r>
              <a:rPr lang="sl-SI" sz="5400" b="1" cap="none" spc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GLASBENEGA DOGODKA</a:t>
            </a:r>
          </a:p>
        </p:txBody>
      </p:sp>
    </p:spTree>
    <p:extLst>
      <p:ext uri="{BB962C8B-B14F-4D97-AF65-F5344CB8AC3E}">
        <p14:creationId xmlns:p14="http://schemas.microsoft.com/office/powerpoint/2010/main" val="313197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A6A91AA-E009-43CD-AB52-472E06A30F0E}"/>
              </a:ext>
            </a:extLst>
          </p:cNvPr>
          <p:cNvSpPr txBox="1"/>
          <p:nvPr/>
        </p:nvSpPr>
        <p:spPr>
          <a:xfrm>
            <a:off x="0" y="609600"/>
            <a:ext cx="12214578" cy="5816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PROJEKTNA NALOGA</a:t>
            </a:r>
          </a:p>
          <a:p>
            <a:pPr algn="ctr"/>
            <a:r>
              <a:rPr lang="sl-SI" dirty="0"/>
              <a:t>  </a:t>
            </a:r>
            <a:r>
              <a:rPr lang="sl-SI" sz="44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NAPOVED GLASBENEGA DOGODKA</a:t>
            </a:r>
          </a:p>
          <a:p>
            <a:pPr algn="ctr"/>
            <a:r>
              <a:rPr lang="sl-SI" sz="32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MEDPREDMETNA POVEZAVA GLASBENA IN LIKOVNA UMETNOST</a:t>
            </a:r>
          </a:p>
          <a:p>
            <a:pPr algn="ctr"/>
            <a:endParaRPr lang="sl-SI" sz="32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  <a:p>
            <a:r>
              <a:rPr lang="sl-SI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NAVODILA ZA DELO</a:t>
            </a:r>
            <a:r>
              <a:rPr lang="sl-SI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/>
                </a:solidFill>
              </a:rPr>
              <a:t>:</a:t>
            </a:r>
          </a:p>
          <a:p>
            <a:pPr marL="742950" indent="-742950">
              <a:buFont typeface="+mj-lt"/>
              <a:buAutoNum type="arabicPeriod"/>
            </a:pPr>
            <a:r>
              <a:rPr lang="sl-SI" sz="28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Za izdelavo projektne naloge boš imel/a na razpolago 14 dni.</a:t>
            </a:r>
          </a:p>
          <a:p>
            <a:pPr marL="742950" indent="-742950">
              <a:buFont typeface="+mj-lt"/>
              <a:buAutoNum type="arabicPeriod"/>
            </a:pPr>
            <a:r>
              <a:rPr lang="sl-SI" sz="28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Izdelal/a boš plakat (vabilo na koncert) po določenih kriterijih.</a:t>
            </a:r>
          </a:p>
          <a:p>
            <a:pPr marL="742950" indent="-742950">
              <a:buFont typeface="+mj-lt"/>
              <a:buAutoNum type="arabicPeriod"/>
            </a:pPr>
            <a:r>
              <a:rPr lang="sl-SI" sz="28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Za izdelavo plakata potrebuješ risalni list in različne barvice, flomastre…</a:t>
            </a:r>
          </a:p>
          <a:p>
            <a:pPr marL="742950" indent="-742950">
              <a:buFont typeface="+mj-lt"/>
              <a:buAutoNum type="arabicPeriod"/>
            </a:pPr>
            <a:r>
              <a:rPr lang="sl-SI" sz="28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Nekaj primerov plakatov si lahko ogledaš na tem PowerPointu.</a:t>
            </a:r>
          </a:p>
          <a:p>
            <a:pPr marL="742950" indent="-742950">
              <a:buFont typeface="+mj-lt"/>
              <a:buAutoNum type="arabicPeriod"/>
            </a:pPr>
            <a:r>
              <a:rPr lang="sl-SI" sz="28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Ko boš imel/a plakat izdelan, ga fotografiraš in pošlješ na razredni mail    (najkasneje do </a:t>
            </a:r>
            <a:r>
              <a:rPr lang="sl-SI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srede, 2. 12. 2020</a:t>
            </a:r>
            <a:r>
              <a:rPr lang="sl-SI" sz="28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sl-SI" sz="28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Projektna naloga </a:t>
            </a:r>
            <a:r>
              <a:rPr lang="sl-SI" sz="280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bo ocenjena </a:t>
            </a:r>
            <a:r>
              <a:rPr lang="sl-SI" sz="28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pri predmetu GLASBENA UMETNOST.</a:t>
            </a:r>
          </a:p>
        </p:txBody>
      </p:sp>
    </p:spTree>
    <p:extLst>
      <p:ext uri="{BB962C8B-B14F-4D97-AF65-F5344CB8AC3E}">
        <p14:creationId xmlns:p14="http://schemas.microsoft.com/office/powerpoint/2010/main" val="308771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E7F4731-136D-4EE1-B366-8F71EC2C41AC}"/>
              </a:ext>
            </a:extLst>
          </p:cNvPr>
          <p:cNvSpPr txBox="1"/>
          <p:nvPr/>
        </p:nvSpPr>
        <p:spPr>
          <a:xfrm>
            <a:off x="0" y="222617"/>
            <a:ext cx="12214578" cy="76944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40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KRITERIJI ZA IZDELAVO PLAKATA (GUM)</a:t>
            </a:r>
          </a:p>
          <a:p>
            <a:pPr marL="742950" indent="-742950">
              <a:buFont typeface="+mj-lt"/>
              <a:buAutoNum type="arabicPeriod"/>
            </a:pPr>
            <a:r>
              <a:rPr lang="sl-SI" sz="24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Določi datum in kraj dogodka.  </a:t>
            </a:r>
            <a:r>
              <a:rPr lang="sl-SI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2 točki</a:t>
            </a:r>
          </a:p>
          <a:p>
            <a:pPr marL="742950" indent="-742950">
              <a:buFont typeface="+mj-lt"/>
              <a:buAutoNum type="arabicPeriod"/>
            </a:pPr>
            <a:r>
              <a:rPr lang="sl-SI" sz="24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Določi koncertno dvorano v Sloveniji (dvorana mora resnično obstajati). </a:t>
            </a:r>
            <a:r>
              <a:rPr lang="sl-SI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1 točka</a:t>
            </a:r>
            <a:endParaRPr lang="sl-SI" sz="2400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  <a:p>
            <a:pPr marL="742950" indent="-742950">
              <a:buFont typeface="+mj-lt"/>
              <a:buAutoNum type="arabicPeriod"/>
            </a:pPr>
            <a:r>
              <a:rPr lang="sl-SI" sz="24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Določi najmanj 3 slovenske izvajalce klasične (resne) glasbe, ki resnično obstajajo   (orkester, skupino, posameznike…). Pobrskaj po spletu, nekaj jih lahko najdeš na tem PowerPointu. </a:t>
            </a:r>
            <a:r>
              <a:rPr lang="sl-SI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3 točke</a:t>
            </a:r>
            <a:endParaRPr lang="sl-SI" sz="2400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  <a:p>
            <a:pPr marL="742950" indent="-742950">
              <a:buFont typeface="+mj-lt"/>
              <a:buAutoNum type="arabicPeriod"/>
            </a:pPr>
            <a:r>
              <a:rPr lang="sl-SI" sz="24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V koncertnem programu se mora zvrstiti najmanj 5 skladb različnih slovenskih in tujih skladateljev klasične (resne) glasbe. </a:t>
            </a:r>
            <a:r>
              <a:rPr lang="sl-SI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5 točk</a:t>
            </a:r>
            <a:endParaRPr lang="sl-SI" sz="2400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  <a:p>
            <a:pPr marL="742950" indent="-742950">
              <a:buFont typeface="+mj-lt"/>
              <a:buAutoNum type="arabicPeriod"/>
            </a:pPr>
            <a:r>
              <a:rPr lang="sl-SI" sz="24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Skladbe  v programu morajo biti iz najmanj 4 različnih umetniških (slogovnih) obdobij (izbiraj med renesanso, barokom, klasicizmom, romantiko, impresionizmom …) </a:t>
            </a:r>
            <a:r>
              <a:rPr lang="sl-SI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4 točke</a:t>
            </a:r>
          </a:p>
          <a:p>
            <a:endParaRPr lang="sl-SI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  <a:p>
            <a:r>
              <a:rPr lang="sl-SI" sz="28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TOČKOVNIK za ocenjevanje:</a:t>
            </a:r>
          </a:p>
          <a:p>
            <a:r>
              <a:rPr lang="sl-SI" sz="24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9 – 11 točk = zadostno 2</a:t>
            </a:r>
          </a:p>
          <a:p>
            <a:r>
              <a:rPr lang="sl-SI" sz="24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12 – 14 točk = dobro 3</a:t>
            </a:r>
          </a:p>
          <a:p>
            <a:r>
              <a:rPr lang="sl-SI" sz="24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15 – 17 točk = prav dobro 4</a:t>
            </a:r>
          </a:p>
          <a:p>
            <a:r>
              <a:rPr lang="sl-SI" sz="24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18 – 20 točk = odlično 5</a:t>
            </a:r>
          </a:p>
          <a:p>
            <a:pPr marL="514350" indent="-514350">
              <a:buFont typeface="+mj-lt"/>
              <a:buAutoNum type="arabicPeriod"/>
            </a:pPr>
            <a:endParaRPr lang="sl-SI" sz="2800" b="1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endParaRPr lang="sl-SI" sz="2800" b="1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156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E7F4731-136D-4EE1-B366-8F71EC2C41AC}"/>
              </a:ext>
            </a:extLst>
          </p:cNvPr>
          <p:cNvSpPr txBox="1"/>
          <p:nvPr/>
        </p:nvSpPr>
        <p:spPr>
          <a:xfrm>
            <a:off x="0" y="666044"/>
            <a:ext cx="12214578" cy="56015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40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KRITERIJI ZA IZDELAVO PLAKATA (LUM)</a:t>
            </a:r>
          </a:p>
          <a:p>
            <a:endParaRPr lang="sl-SI" dirty="0"/>
          </a:p>
          <a:p>
            <a:r>
              <a:rPr lang="sl-SI" sz="24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DA BO TVOJ PLAKAT PRITEGNIL POZORNOST, MORA BITI TUDI </a:t>
            </a:r>
            <a:r>
              <a:rPr lang="sl-SI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ESTETSKO</a:t>
            </a:r>
            <a:r>
              <a:rPr lang="sl-SI" sz="24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OBLIKOVAN. </a:t>
            </a:r>
            <a:r>
              <a:rPr lang="sl-SI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5 točk</a:t>
            </a:r>
          </a:p>
          <a:p>
            <a:endParaRPr lang="sl-SI" sz="2400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PISAVA</a:t>
            </a:r>
            <a:r>
              <a:rPr lang="sl-SI" sz="24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: Pisava je zelo pomembna, saj mora biti hkrati domiselna in jasna, berljiva. Biti mora dovolj velika, da jo lahko opazimo z razdalje. Predvsem to velja za glavne poudarke. 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PODOBA</a:t>
            </a:r>
            <a:r>
              <a:rPr lang="sl-SI" sz="24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: podoba mora biti pregledna in jasna. Izražati mora vsebino koncertnega plakata. Podoba je tista, ki jo najhitreje zaznamo, zato mora biti izvirna in privlačna. 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BARVE</a:t>
            </a:r>
            <a:r>
              <a:rPr lang="sl-SI" sz="24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: barve v nas vzbujajo določene občutke. Za koncertni plakat klasične (resne) glasbe uporabi tudi temu primerne barve. 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KOMPOZICIJA</a:t>
            </a:r>
            <a:r>
              <a:rPr lang="sl-SI" sz="24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: Kompozicija je lahko bolj umirjena, statična ali dinamična. Ti kompozicijo prilagodi glede na sporočilnost plakata.</a:t>
            </a:r>
          </a:p>
          <a:p>
            <a:r>
              <a:rPr lang="sl-SI" sz="2400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 </a:t>
            </a:r>
          </a:p>
          <a:p>
            <a:r>
              <a:rPr lang="sl-SI" dirty="0"/>
              <a:t> 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0066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19F2BBB7-568D-4D64-B5AA-782EE332F855}"/>
              </a:ext>
            </a:extLst>
          </p:cNvPr>
          <p:cNvSpPr txBox="1"/>
          <p:nvPr/>
        </p:nvSpPr>
        <p:spPr>
          <a:xfrm>
            <a:off x="722489" y="745067"/>
            <a:ext cx="112776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ŠE NEKAJ PRIMEROV PLAKATOV, DA BO ŠLO LAŽJE</a:t>
            </a:r>
          </a:p>
          <a:p>
            <a:endParaRPr lang="sl-SI" dirty="0"/>
          </a:p>
        </p:txBody>
      </p:sp>
      <p:pic>
        <p:nvPicPr>
          <p:cNvPr id="1026" name="Picture 2" descr="Božični koncert Orkestra Slovenske filharmonije, Slovenska filharmonija,  Ljubljana - 19.12.14 ob 18.00">
            <a:extLst>
              <a:ext uri="{FF2B5EF4-FFF2-40B4-BE49-F238E27FC236}">
                <a16:creationId xmlns:a16="http://schemas.microsoft.com/office/drawing/2014/main" id="{79881C65-5E54-438F-8DB1-DCA3AF131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1" y="2526242"/>
            <a:ext cx="6739467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vice | David Beovič">
            <a:extLst>
              <a:ext uri="{FF2B5EF4-FFF2-40B4-BE49-F238E27FC236}">
                <a16:creationId xmlns:a16="http://schemas.microsoft.com/office/drawing/2014/main" id="{E41383D4-1F81-4E42-A41D-33218EE55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344" y="1750994"/>
            <a:ext cx="3574167" cy="510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1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beško življenje | Modri 6 in izven | Dogodek | My Night">
            <a:extLst>
              <a:ext uri="{FF2B5EF4-FFF2-40B4-BE49-F238E27FC236}">
                <a16:creationId xmlns:a16="http://schemas.microsoft.com/office/drawing/2014/main" id="{74E73578-0979-4729-B5D2-D2ED8C734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7222"/>
          <a:stretch/>
        </p:blipFill>
        <p:spPr bwMode="auto">
          <a:xfrm>
            <a:off x="0" y="3429000"/>
            <a:ext cx="524933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. ABONMAJSKI KONCERT - Akademija za glasbo">
            <a:extLst>
              <a:ext uri="{FF2B5EF4-FFF2-40B4-BE49-F238E27FC236}">
                <a16:creationId xmlns:a16="http://schemas.microsoft.com/office/drawing/2014/main" id="{798A58E7-2359-42D7-9F40-8F94B5BEE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88" y="654756"/>
            <a:ext cx="3960312" cy="620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veza slovenskih godb">
            <a:extLst>
              <a:ext uri="{FF2B5EF4-FFF2-40B4-BE49-F238E27FC236}">
                <a16:creationId xmlns:a16="http://schemas.microsoft.com/office/drawing/2014/main" id="{18150066-2D5C-4DF8-8818-F1A69ED44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" b="10781"/>
          <a:stretch/>
        </p:blipFill>
        <p:spPr bwMode="auto">
          <a:xfrm>
            <a:off x="4109155" y="-883"/>
            <a:ext cx="4275749" cy="685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221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393</Words>
  <Application>Microsoft Office PowerPoint</Application>
  <PresentationFormat>Širokozaslonsko</PresentationFormat>
  <Paragraphs>37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Mojca Jerončič</dc:creator>
  <cp:lastModifiedBy>Mojca Jerončič</cp:lastModifiedBy>
  <cp:revision>35</cp:revision>
  <dcterms:created xsi:type="dcterms:W3CDTF">2020-11-17T08:46:47Z</dcterms:created>
  <dcterms:modified xsi:type="dcterms:W3CDTF">2020-11-18T11:19:05Z</dcterms:modified>
</cp:coreProperties>
</file>