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1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0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2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53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369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2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77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36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0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79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5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A126-D8D5-4AB9-9008-AF76E1A30D88}" type="datetimeFigureOut">
              <a:rPr lang="sl-SI" smtClean="0"/>
              <a:t>14.11.2020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72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4.jpeg"/><Relationship Id="rId4" Type="http://schemas.openxmlformats.org/officeDocument/2006/relationships/audio" Target="../media/media2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ina gob obilna, a pozor tudi jurčki so lahko strupeni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2" y="315437"/>
            <a:ext cx="8520881" cy="63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JANEZ BITENC: PO JURČKE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sl-SI" dirty="0" smtClean="0"/>
              <a:t>OŠ ROGATEC</a:t>
            </a:r>
          </a:p>
          <a:p>
            <a:r>
              <a:rPr lang="sl-SI" dirty="0" smtClean="0"/>
              <a:t>OTROŠKI PEVSKI ZBOR</a:t>
            </a:r>
          </a:p>
          <a:p>
            <a:r>
              <a:rPr lang="sl-SI" dirty="0" smtClean="0"/>
              <a:t>KATJA AVSENIK</a:t>
            </a:r>
            <a:endParaRPr lang="sl-SI" dirty="0"/>
          </a:p>
          <a:p>
            <a:r>
              <a:rPr lang="sl-SI" dirty="0" smtClean="0"/>
              <a:t>DELO NA DALJAVO </a:t>
            </a:r>
          </a:p>
          <a:p>
            <a:r>
              <a:rPr lang="sl-SI" dirty="0" smtClean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1105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NAJPREJ OGREJEMO GLASILKE</a:t>
            </a:r>
            <a:endParaRPr lang="sl-SI" dirty="0"/>
          </a:p>
        </p:txBody>
      </p:sp>
      <p:pic>
        <p:nvPicPr>
          <p:cNvPr id="4" name="upevanje_2. Ma ma_Tjaša in Miha Kavaš_25.3.2020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8" y="2420888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 MA MA</a:t>
            </a:r>
            <a:endParaRPr lang="sl-SI" dirty="0"/>
          </a:p>
        </p:txBody>
      </p:sp>
      <p:pic>
        <p:nvPicPr>
          <p:cNvPr id="6" name="upevanje_1. Bri bri_Tjaša in Miha Kavaš_25.3.202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142148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6288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BRI BRI BRI </a:t>
            </a:r>
            <a:endParaRPr lang="sl-SI" dirty="0"/>
          </a:p>
        </p:txBody>
      </p:sp>
      <p:pic>
        <p:nvPicPr>
          <p:cNvPr id="8" name="upevanje_6. Cedevita_Tjaša in Miha Kavaš_25.3.2020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213522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9281" y="1595055"/>
            <a:ext cx="109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CEDEVITA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093525"/>
            <a:ext cx="423852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Upevanje izvedi stoje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Naj ne bo preglasno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Naj bo zelo sproščeno</a:t>
            </a:r>
            <a:endParaRPr lang="sl-SI" sz="2400" dirty="0"/>
          </a:p>
        </p:txBody>
      </p:sp>
      <p:pic>
        <p:nvPicPr>
          <p:cNvPr id="1026" name="Picture 2" descr="Children Singing Clipart | Clipart Panda - Free Clipart Images | Clip art,  Free clip art, Free clipart 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0" y="3668038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y Sing Stock Illustrations – 3,834 Boy Sing Stock Illustrations, Vectors  &amp; Clipart - Dreamstim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5" y="4005064"/>
            <a:ext cx="2577581" cy="25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Skupaj s starši preberi besedilo s slikami</a:t>
            </a:r>
            <a:endParaRPr lang="sl-SI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05769"/>
            <a:ext cx="76390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Skupaj s starši preberi besedilo s slikami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32848" cy="42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 JURČKE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525963"/>
          </a:xfrm>
        </p:spPr>
        <p:txBody>
          <a:bodyPr/>
          <a:lstStyle/>
          <a:p>
            <a:r>
              <a:rPr lang="sl-SI" sz="2400" dirty="0" smtClean="0"/>
              <a:t>VEČKRAT POSLUŠAJ PESEM IN JO OB POSNETKU TUDI ZAPOJ</a:t>
            </a:r>
          </a:p>
          <a:p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13. Po jurc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2204864"/>
            <a:ext cx="609600" cy="609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19219"/>
            <a:ext cx="4248772" cy="23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9220"/>
            <a:ext cx="4320480" cy="23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219086"/>
            <a:ext cx="7992888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l-SI" sz="2400" dirty="0" smtClean="0"/>
              <a:t>KOŠARICE SMO VZELI IN V GOZD JESENSKI ŠLI,</a:t>
            </a:r>
          </a:p>
          <a:p>
            <a:r>
              <a:rPr lang="sl-SI" sz="2400" dirty="0" smtClean="0"/>
              <a:t>SMO GOBICE ISKALI, PO LISTJU BRSKALI. </a:t>
            </a:r>
          </a:p>
          <a:p>
            <a:r>
              <a:rPr lang="sl-SI" sz="2400" dirty="0" smtClean="0"/>
              <a:t>POGLEJTE JURČKA, LJUBČKI, KAKO SE NAM SMEJI. </a:t>
            </a:r>
          </a:p>
          <a:p>
            <a:r>
              <a:rPr lang="sl-SI" sz="2400" dirty="0" smtClean="0"/>
              <a:t>IN LEP RJAV KLOBUČEK IZ RESJA VEN MOLI.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1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9573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PESEM ZAPOJ SKUPAJ S TISTIM DRUŽINSKIM ČLANOM, KI JE LETOS NAŠEL NAJVEČ GOB. </a:t>
            </a:r>
          </a:p>
          <a:p>
            <a:endParaRPr lang="sl-SI" dirty="0"/>
          </a:p>
          <a:p>
            <a:r>
              <a:rPr lang="sl-SI" dirty="0" smtClean="0"/>
              <a:t>POŠLJI MI SLIKO ALI POSNETEK KAKO PREPEVAŠ ALI PREPEVATE 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LEPO 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 </a:t>
            </a:r>
            <a:r>
              <a:rPr lang="sl-SI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POZDRAVLJAM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sl-SI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VAŠA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ZBOROVODKINJA</a:t>
            </a:r>
            <a:endParaRPr lang="sl-SI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Vocalises Do Not Always Sound &quot;Pretty&quot; | Little bird, Singing, Household  pl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812043" cy="18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5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130</Words>
  <Application>Microsoft Office PowerPoint</Application>
  <PresentationFormat>On-screen Show (4:3)</PresentationFormat>
  <Paragraphs>29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JANEZ BITENC: PO JURČKE</vt:lpstr>
      <vt:lpstr>NAJPREJ OGREJEMO GLASILKE</vt:lpstr>
      <vt:lpstr>Skupaj s starši preberi besedilo s slikami</vt:lpstr>
      <vt:lpstr>Skupaj s starši preberi besedilo s slikami</vt:lpstr>
      <vt:lpstr>PO JURČKE </vt:lpstr>
      <vt:lpstr>NALOGA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JANEZ BITENC: PO JURČKE</dc:title>
  <dc:creator>Katja Avsenik</dc:creator>
  <cp:lastModifiedBy>Katja Avsenik</cp:lastModifiedBy>
  <cp:revision>7</cp:revision>
  <dcterms:created xsi:type="dcterms:W3CDTF">2020-11-13T00:18:00Z</dcterms:created>
  <dcterms:modified xsi:type="dcterms:W3CDTF">2020-11-14T17:42:05Z</dcterms:modified>
</cp:coreProperties>
</file>