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285" r:id="rId6"/>
    <p:sldId id="286" r:id="rId7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14. 12. 2020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14. 12. 2020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14. 12. 2020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ᐈ Cartoon of child reading stock images, Royalty Free child reading book  pictures | download o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6" y="5113553"/>
            <a:ext cx="2690664" cy="174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792088"/>
          </a:xfrm>
        </p:spPr>
        <p:txBody>
          <a:bodyPr>
            <a:normAutofit/>
          </a:bodyPr>
          <a:lstStyle/>
          <a:p>
            <a:r>
              <a:rPr lang="en-US" sz="3900" dirty="0" smtClean="0"/>
              <a:t> </a:t>
            </a:r>
            <a:r>
              <a:rPr lang="en-US" sz="3900" dirty="0"/>
              <a:t>BESEDILO</a:t>
            </a:r>
          </a:p>
        </p:txBody>
      </p:sp>
      <p:sp>
        <p:nvSpPr>
          <p:cNvPr id="7" name="Ograda vsebine 6"/>
          <p:cNvSpPr>
            <a:spLocks noGrp="1"/>
          </p:cNvSpPr>
          <p:nvPr>
            <p:ph sz="half" idx="1"/>
          </p:nvPr>
        </p:nvSpPr>
        <p:spPr>
          <a:xfrm>
            <a:off x="1991544" y="1340768"/>
            <a:ext cx="4038600" cy="59766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4300" dirty="0"/>
              <a:t>KAJ DELAJO PALČKI POZIMI, LE KAJ, LE KAJ, LE KAJ? </a:t>
            </a:r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NABIRAJO SUHLJAD IN POJEJO IN POJEJO. </a:t>
            </a:r>
          </a:p>
          <a:p>
            <a:pPr marL="0" indent="0">
              <a:buNone/>
            </a:pPr>
            <a:r>
              <a:rPr lang="sl-SI" sz="4300" dirty="0"/>
              <a:t>OGENJČKE SI KURIJO IN POJEJO IN POJEJO,</a:t>
            </a:r>
          </a:p>
          <a:p>
            <a:pPr marL="0" indent="0">
              <a:buNone/>
            </a:pPr>
            <a:r>
              <a:rPr lang="sl-SI" sz="4300" dirty="0"/>
              <a:t>LA LA LA LA LA LA LA LA LA LA LA LA LA LA </a:t>
            </a:r>
            <a:r>
              <a:rPr lang="sl-SI" sz="4300" dirty="0" smtClean="0"/>
              <a:t>.</a:t>
            </a:r>
          </a:p>
          <a:p>
            <a:pPr marL="0" indent="0">
              <a:buNone/>
            </a:pPr>
            <a:r>
              <a:rPr lang="sl-SI" sz="4300" dirty="0" smtClean="0"/>
              <a:t>PRIŠLA </a:t>
            </a:r>
            <a:r>
              <a:rPr lang="sl-SI" sz="4300" dirty="0"/>
              <a:t>BO POMLAD!</a:t>
            </a:r>
          </a:p>
          <a:p>
            <a:pPr marL="0" indent="0">
              <a:buNone/>
            </a:pPr>
            <a:r>
              <a:rPr lang="sl-SI" sz="4300" dirty="0"/>
              <a:t>PREPEVAJO PALČKI POZIMI</a:t>
            </a:r>
            <a:r>
              <a:rPr lang="sl-SI" sz="4300" dirty="0" smtClean="0"/>
              <a:t>!</a:t>
            </a:r>
            <a:r>
              <a:rPr lang="sl-SI" sz="4300" dirty="0"/>
              <a:t> </a:t>
            </a:r>
            <a:endParaRPr lang="sl-SI" sz="4300" dirty="0" smtClean="0"/>
          </a:p>
          <a:p>
            <a:pPr marL="0" indent="0">
              <a:buNone/>
            </a:pPr>
            <a:endParaRPr lang="sl-SI" sz="4300" dirty="0" smtClean="0"/>
          </a:p>
          <a:p>
            <a:pPr marL="0" indent="0">
              <a:buNone/>
            </a:pPr>
            <a:endParaRPr lang="sl-SI" sz="4300" dirty="0"/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KAJ DELAJO PALČKI POZIMI, LE KAJ, LE KAJ, LE KAJ?</a:t>
            </a:r>
          </a:p>
          <a:p>
            <a:pPr marL="0" indent="0">
              <a:buNone/>
            </a:pPr>
            <a:r>
              <a:rPr lang="sl-SI" sz="4300" dirty="0"/>
              <a:t>RAHLJAJO ZEMLJICO IN POJEJO IN POJEJO. </a:t>
            </a:r>
          </a:p>
          <a:p>
            <a:pPr marL="0" indent="0">
              <a:buNone/>
            </a:pPr>
            <a:r>
              <a:rPr lang="sl-SI" sz="4300" dirty="0"/>
              <a:t>OGENJČKE SI KURIJO IN POJEJO IN POJEJO,</a:t>
            </a:r>
          </a:p>
          <a:p>
            <a:pPr marL="0" indent="0">
              <a:buNone/>
            </a:pPr>
            <a:r>
              <a:rPr lang="sl-SI" sz="4300" dirty="0"/>
              <a:t>LA LA LA LA LA LA LA LA LA LA LA LA LA LA LA.</a:t>
            </a:r>
          </a:p>
          <a:p>
            <a:pPr marL="0" indent="0">
              <a:buNone/>
            </a:pPr>
            <a:r>
              <a:rPr lang="sl-SI" sz="4300" dirty="0"/>
              <a:t>PRIŠLA BO POMLAD!</a:t>
            </a:r>
          </a:p>
          <a:p>
            <a:pPr marL="0" indent="0">
              <a:buNone/>
            </a:pPr>
            <a:r>
              <a:rPr lang="sl-SI" sz="4300" dirty="0"/>
              <a:t>PREPEVAJO PALČKI POZIMI!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5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sl-SI" sz="3600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2"/>
          </p:nvPr>
        </p:nvSpPr>
        <p:spPr>
          <a:xfrm>
            <a:off x="6172200" y="1556792"/>
            <a:ext cx="4038600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200" dirty="0"/>
              <a:t>KAJ DELAJO PALČKI POZIMI, LE KAJ, LE KAJ, LE </a:t>
            </a:r>
            <a:r>
              <a:rPr lang="sl-SI" sz="1200" dirty="0" smtClean="0"/>
              <a:t>KAJ?</a:t>
            </a:r>
          </a:p>
          <a:p>
            <a:pPr marL="0" indent="0">
              <a:buNone/>
            </a:pPr>
            <a:r>
              <a:rPr lang="sl-SI" sz="1200" dirty="0" smtClean="0"/>
              <a:t>KAJ </a:t>
            </a:r>
            <a:r>
              <a:rPr lang="sl-SI" sz="1200" dirty="0"/>
              <a:t>DELAJO PALČKI POZIMI, LE KAJ, LE KAJ, LE KAJ?</a:t>
            </a:r>
          </a:p>
          <a:p>
            <a:pPr marL="0" indent="0">
              <a:buNone/>
            </a:pPr>
            <a:r>
              <a:rPr lang="sl-SI" sz="1200" dirty="0" smtClean="0"/>
              <a:t>DARILA </a:t>
            </a:r>
            <a:r>
              <a:rPr lang="sl-SI" sz="1200" dirty="0"/>
              <a:t>NOSIJO IN POJEJO IN POJEJO.</a:t>
            </a:r>
          </a:p>
          <a:p>
            <a:pPr marL="0" indent="0">
              <a:buNone/>
            </a:pPr>
            <a:r>
              <a:rPr lang="sl-SI" sz="1200" dirty="0"/>
              <a:t>OGENJČKE SI KURIJO IN POJEJO IN POJEJO. </a:t>
            </a:r>
          </a:p>
          <a:p>
            <a:pPr marL="0" indent="0">
              <a:buNone/>
            </a:pPr>
            <a:r>
              <a:rPr lang="sl-SI" sz="1200" dirty="0"/>
              <a:t>LA LA LA LA LA LA LA LA LA LA LA LA LA LA LA.</a:t>
            </a:r>
          </a:p>
          <a:p>
            <a:pPr marL="0" indent="0">
              <a:buNone/>
            </a:pPr>
            <a:r>
              <a:rPr lang="sl-SI" sz="1200" dirty="0"/>
              <a:t>PRIŠLA BO POMLAD!</a:t>
            </a:r>
          </a:p>
          <a:p>
            <a:pPr marL="0" indent="0">
              <a:buNone/>
            </a:pPr>
            <a:r>
              <a:rPr lang="sl-SI" sz="1200" dirty="0"/>
              <a:t>PREPEVAJO PALČKI POZIMI!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224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198987" y="2737412"/>
            <a:ext cx="3585892" cy="119667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3600" dirty="0" smtClean="0">
                <a:sym typeface="Wingdings" panose="05000000000000000000" pitchFamily="2" charset="2"/>
              </a:rPr>
              <a:t>Prisluhni novi pesmi:</a:t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sz="3600" dirty="0" smtClean="0">
                <a:sym typeface="Wingdings" panose="05000000000000000000" pitchFamily="2" charset="2"/>
              </a:rPr>
              <a:t/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sz="3600" dirty="0" smtClean="0">
                <a:sym typeface="Wingdings" panose="05000000000000000000" pitchFamily="2" charset="2"/>
              </a:rPr>
              <a:t>Kaj delajo palčki pozimi</a:t>
            </a:r>
            <a:br>
              <a:rPr lang="sl-SI" sz="3600" dirty="0" smtClean="0">
                <a:sym typeface="Wingdings" panose="05000000000000000000" pitchFamily="2" charset="2"/>
              </a:rPr>
            </a:br>
            <a:r>
              <a:rPr lang="sl-SI" dirty="0" smtClean="0">
                <a:sym typeface="Wingdings" panose="05000000000000000000" pitchFamily="2" charset="2"/>
              </a:rPr>
              <a:t/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96" y="895740"/>
            <a:ext cx="5495731" cy="3974840"/>
          </a:xfrm>
          <a:prstGeom prst="rect">
            <a:avLst/>
          </a:prstGeom>
        </p:spPr>
      </p:pic>
      <p:pic>
        <p:nvPicPr>
          <p:cNvPr id="3" name="Kaj delajo palčki poz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5967" y="3750906"/>
            <a:ext cx="1334278" cy="97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76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511994" cy="4310744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sym typeface="Wingdings" panose="05000000000000000000" pitchFamily="2" charset="2"/>
              </a:rPr>
              <a:t>Zapoj ob posnetku!</a:t>
            </a:r>
            <a:br>
              <a:rPr lang="sl-SI" dirty="0" smtClean="0">
                <a:sym typeface="Wingdings" panose="05000000000000000000" pitchFamily="2" charset="2"/>
              </a:rPr>
            </a:br>
            <a:r>
              <a:rPr lang="sl-SI" dirty="0">
                <a:sym typeface="Wingdings" panose="05000000000000000000" pitchFamily="2" charset="2"/>
              </a:rPr>
              <a:t/>
            </a:r>
            <a:br>
              <a:rPr lang="sl-SI" dirty="0">
                <a:sym typeface="Wingdings" panose="05000000000000000000" pitchFamily="2" charset="2"/>
              </a:rPr>
            </a:br>
            <a:r>
              <a:rPr lang="sl-SI" dirty="0" smtClean="0">
                <a:sym typeface="Wingdings" panose="05000000000000000000" pitchFamily="2" charset="2"/>
              </a:rPr>
              <a:t/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2800" dirty="0"/>
          </a:p>
          <a:p>
            <a:pPr>
              <a:buNone/>
            </a:pPr>
            <a:endParaRPr lang="sl-SI" sz="2800" dirty="0" smtClean="0"/>
          </a:p>
          <a:p>
            <a:pPr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>
          <a:xfrm>
            <a:off x="7994984" y="821095"/>
            <a:ext cx="4069497" cy="5614342"/>
          </a:xfrm>
        </p:spPr>
        <p:txBody>
          <a:bodyPr>
            <a:normAutofit/>
          </a:bodyPr>
          <a:lstStyle/>
          <a:p>
            <a:endParaRPr lang="sl-SI" sz="2000" dirty="0" smtClean="0"/>
          </a:p>
          <a:p>
            <a:endParaRPr lang="sl-SI" sz="2000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371858" y="0"/>
            <a:ext cx="74642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700" dirty="0" smtClean="0"/>
          </a:p>
          <a:p>
            <a:endParaRPr lang="sl-SI" sz="1700" dirty="0"/>
          </a:p>
          <a:p>
            <a:endParaRPr lang="sl-SI" sz="1700" dirty="0" smtClean="0"/>
          </a:p>
          <a:p>
            <a:endParaRPr lang="sl-SI" sz="1700" dirty="0"/>
          </a:p>
        </p:txBody>
      </p:sp>
      <p:pic>
        <p:nvPicPr>
          <p:cNvPr id="3" name="Kaj delajo palčki pozim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3331" y="1754155"/>
            <a:ext cx="1810137" cy="1223841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524258" y="152400"/>
            <a:ext cx="746420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/>
              <a:t>KAJ DELAJO PALČKI POZIMI, LE KAJ, LE KAJ, LE KAJ? 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NABIRAJO SUHLJAD IN POJEJO IN POJEJO. </a:t>
            </a:r>
          </a:p>
          <a:p>
            <a:r>
              <a:rPr lang="sl-SI"/>
              <a:t>OGENJČKE SI KURIJO IN POJEJO IN POJEJO,</a:t>
            </a:r>
          </a:p>
          <a:p>
            <a:r>
              <a:rPr lang="sl-SI"/>
              <a:t>LA LA LA LA LA LA LA LA LA LA LA LA LA LA 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RAHLJAJO ZEMLJICO IN POJEJO IN POJEJO. </a:t>
            </a:r>
          </a:p>
          <a:p>
            <a:r>
              <a:rPr lang="sl-SI"/>
              <a:t>OGENJČKE SI KURIJO IN POJEJO IN POJEJO,</a:t>
            </a:r>
          </a:p>
          <a:p>
            <a:r>
              <a:rPr lang="sl-SI"/>
              <a:t>LA LA LA LA LA LA LA LA LA LA LA LA LA LA LA.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KAJ DELAJO PALČKI POZIMI, LE KAJ, LE KAJ, LE KAJ?</a:t>
            </a:r>
          </a:p>
          <a:p>
            <a:r>
              <a:rPr lang="sl-SI"/>
              <a:t>DARILA NOSIJO IN POJEJO IN POJEJO.</a:t>
            </a:r>
          </a:p>
          <a:p>
            <a:r>
              <a:rPr lang="sl-SI"/>
              <a:t>OGENJČKE SI KURIJO IN POJEJO IN POJEJO. </a:t>
            </a:r>
          </a:p>
          <a:p>
            <a:r>
              <a:rPr lang="sl-SI"/>
              <a:t>LA LA LA LA LA LA LA LA LA LA LA LA LA LA LA.</a:t>
            </a:r>
          </a:p>
          <a:p>
            <a:r>
              <a:rPr lang="sl-SI"/>
              <a:t>PRIŠLA BO POMLAD!</a:t>
            </a:r>
          </a:p>
          <a:p>
            <a:r>
              <a:rPr lang="sl-SI"/>
              <a:t>PREPEVAJO PALČKI POZIMI!</a:t>
            </a:r>
          </a:p>
          <a:p>
            <a:r>
              <a:rPr lang="sl-SI"/>
              <a:t> </a:t>
            </a:r>
          </a:p>
          <a:p>
            <a:r>
              <a:rPr lang="sl-SI"/>
              <a:t>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44" y="45075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3B9E78-595F-41AA-B8FF-1657B24A64F3}">
  <ds:schemaRefs>
    <ds:schemaRef ds:uri="16c05727-aa75-4e4a-9b5f-8a80a1165891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71af3243-3dd4-4a8d-8c0d-dd76da1f02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429</Words>
  <Application>Microsoft Office PowerPoint</Application>
  <PresentationFormat>Širokozaslonsko</PresentationFormat>
  <Paragraphs>65</Paragraphs>
  <Slides>3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9" baseType="lpstr">
      <vt:lpstr>Arial</vt:lpstr>
      <vt:lpstr>Calibri</vt:lpstr>
      <vt:lpstr>Gill Sans MT</vt:lpstr>
      <vt:lpstr>Impact</vt:lpstr>
      <vt:lpstr>Wingdings</vt:lpstr>
      <vt:lpstr>Priponka</vt:lpstr>
      <vt:lpstr> BESEDILO</vt:lpstr>
      <vt:lpstr>Prisluhni novi pesmi:  Kaj delajo palčki pozimi  </vt:lpstr>
      <vt:lpstr>Zapoj ob posnetku! 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2020-12-14T10:27:21Z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