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57D1-0D30-474A-B077-3D61ABB6CB3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3340-C8A7-4145-983A-09E4EA7E5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4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57D1-0D30-474A-B077-3D61ABB6CB3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3340-C8A7-4145-983A-09E4EA7E5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0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57D1-0D30-474A-B077-3D61ABB6CB3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3340-C8A7-4145-983A-09E4EA7E5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1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57D1-0D30-474A-B077-3D61ABB6CB3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3340-C8A7-4145-983A-09E4EA7E5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9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57D1-0D30-474A-B077-3D61ABB6CB3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3340-C8A7-4145-983A-09E4EA7E5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6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57D1-0D30-474A-B077-3D61ABB6CB3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3340-C8A7-4145-983A-09E4EA7E5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4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57D1-0D30-474A-B077-3D61ABB6CB3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3340-C8A7-4145-983A-09E4EA7E5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5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57D1-0D30-474A-B077-3D61ABB6CB3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3340-C8A7-4145-983A-09E4EA7E5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57D1-0D30-474A-B077-3D61ABB6CB3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3340-C8A7-4145-983A-09E4EA7E5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57D1-0D30-474A-B077-3D61ABB6CB3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3340-C8A7-4145-983A-09E4EA7E5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1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57D1-0D30-474A-B077-3D61ABB6CB3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3340-C8A7-4145-983A-09E4EA7E5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2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457D1-0D30-474A-B077-3D61ABB6CB3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63340-C8A7-4145-983A-09E4EA7E5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9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xuc9LCGNtdU&amp;ab_channel=JavniskladRSzakulturnedejavnost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94988" y="54868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POJMO PESMICE!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Premium Vector | Singing kids. music school, kid vocal group and children  choir sing cartoon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30" y="2204864"/>
            <a:ext cx="7059117" cy="417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24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PAPJEV</a:t>
            </a:r>
            <a:endParaRPr lang="en-US" sz="5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500" dirty="0" smtClean="0"/>
              <a:t>KLIKNI NA POVEZAVO IN </a:t>
            </a:r>
            <a:r>
              <a:rPr lang="en-US" sz="3500" dirty="0" smtClean="0"/>
              <a:t>POSLUŠAJ POSNETEK</a:t>
            </a:r>
          </a:p>
          <a:p>
            <a:pPr marL="0" indent="0">
              <a:buNone/>
            </a:pPr>
            <a:r>
              <a:rPr lang="en-US" sz="2500" dirty="0" smtClean="0">
                <a:hlinkClick r:id="rId2"/>
              </a:rPr>
              <a:t>https://www.youtube.com/watch?v=fzw0_hromVs&amp;ab_channel=Osnovna%C5%A1olabratovPolan%C4%8Di%C4%8DevMaribor</a:t>
            </a:r>
            <a:endParaRPr lang="en-US" sz="2500" dirty="0" smtClean="0">
              <a:hlinkClick r:id="rId2"/>
            </a:endParaRPr>
          </a:p>
          <a:p>
            <a:pPr marL="0" indent="0">
              <a:buNone/>
            </a:pPr>
            <a:endParaRPr lang="en-US" sz="2500" dirty="0" smtClean="0">
              <a:hlinkClick r:id="rId2"/>
            </a:endParaRPr>
          </a:p>
        </p:txBody>
      </p:sp>
      <p:pic>
        <p:nvPicPr>
          <p:cNvPr id="2050" name="Picture 2" descr="Children Listening Images, Stock Photos &amp; Vector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1" b="6700"/>
          <a:stretch/>
        </p:blipFill>
        <p:spPr bwMode="auto">
          <a:xfrm>
            <a:off x="1835696" y="4105655"/>
            <a:ext cx="5472608" cy="255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376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ᐈ Cartoon of child reading stock images, Royalty Free child reading book  pictures | download on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336" y="5113552"/>
            <a:ext cx="2690664" cy="17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/>
          </a:bodyPr>
          <a:lstStyle/>
          <a:p>
            <a:r>
              <a:rPr lang="en-US" sz="3900" dirty="0" smtClean="0"/>
              <a:t>2. PREBERI BESEDILO</a:t>
            </a:r>
            <a:endParaRPr lang="en-US" sz="3900" dirty="0"/>
          </a:p>
        </p:txBody>
      </p:sp>
      <p:sp>
        <p:nvSpPr>
          <p:cNvPr id="7" name="Ograda vsebine 6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4038600" cy="59766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6000" dirty="0"/>
              <a:t>NACIKANA KRAWA,</a:t>
            </a:r>
            <a:endParaRPr lang="en-US" sz="6000" dirty="0"/>
          </a:p>
          <a:p>
            <a:pPr marL="0" indent="0">
              <a:buNone/>
            </a:pPr>
            <a:r>
              <a:rPr lang="sl-SI" sz="6000" dirty="0"/>
              <a:t>EN LISASTI WOU,</a:t>
            </a:r>
            <a:endParaRPr lang="en-US" sz="6000" dirty="0"/>
          </a:p>
          <a:p>
            <a:pPr marL="0" indent="0">
              <a:buNone/>
            </a:pPr>
            <a:r>
              <a:rPr lang="sl-SI" sz="6000" dirty="0"/>
              <a:t>ABA STA PLESALA,</a:t>
            </a:r>
            <a:endParaRPr lang="en-US" sz="6000" dirty="0"/>
          </a:p>
          <a:p>
            <a:pPr marL="0" indent="0">
              <a:buNone/>
            </a:pPr>
            <a:r>
              <a:rPr lang="sl-SI" sz="6000" dirty="0"/>
              <a:t>ABEDN NI ZNOU.</a:t>
            </a:r>
            <a:endParaRPr lang="en-US" sz="6000" dirty="0"/>
          </a:p>
          <a:p>
            <a:pPr marL="0" indent="0">
              <a:buNone/>
            </a:pPr>
            <a:r>
              <a:rPr lang="sl-SI" sz="6000" dirty="0"/>
              <a:t> </a:t>
            </a:r>
            <a:endParaRPr lang="en-US" sz="6000" dirty="0"/>
          </a:p>
          <a:p>
            <a:pPr marL="0" indent="0">
              <a:buNone/>
            </a:pPr>
            <a:r>
              <a:rPr lang="sl-SI" sz="6000" dirty="0"/>
              <a:t>PA ČE JE PRIMEMA,</a:t>
            </a:r>
            <a:endParaRPr lang="en-US" sz="6000" dirty="0"/>
          </a:p>
          <a:p>
            <a:pPr marL="0" indent="0">
              <a:buNone/>
            </a:pPr>
            <a:r>
              <a:rPr lang="sl-SI" sz="6000" dirty="0"/>
              <a:t>PA ČE JE UJAMEMA,</a:t>
            </a:r>
            <a:endParaRPr lang="en-US" sz="6000" dirty="0"/>
          </a:p>
          <a:p>
            <a:pPr marL="0" indent="0">
              <a:buNone/>
            </a:pPr>
            <a:r>
              <a:rPr lang="sl-SI" sz="6000" dirty="0"/>
              <a:t>PA ČE JE PRIMEMA,</a:t>
            </a:r>
            <a:endParaRPr lang="en-US" sz="6000" dirty="0"/>
          </a:p>
          <a:p>
            <a:pPr marL="0" indent="0">
              <a:buNone/>
            </a:pPr>
            <a:r>
              <a:rPr lang="sl-SI" sz="6000" dirty="0"/>
              <a:t> JE WRŽEMA U PAPJEV.</a:t>
            </a:r>
            <a:endParaRPr lang="en-US" sz="6000" dirty="0"/>
          </a:p>
          <a:p>
            <a:pPr marL="0" indent="0">
              <a:buNone/>
            </a:pPr>
            <a:r>
              <a:rPr lang="sl-SI" sz="6000" dirty="0"/>
              <a:t>PA ČE JE PRIMEMA,</a:t>
            </a:r>
            <a:endParaRPr lang="en-US" sz="6000" dirty="0"/>
          </a:p>
          <a:p>
            <a:pPr marL="0" indent="0">
              <a:buNone/>
            </a:pPr>
            <a:r>
              <a:rPr lang="sl-SI" sz="6000" dirty="0"/>
              <a:t>PA ČE JE UJAMEMA,</a:t>
            </a:r>
            <a:endParaRPr lang="en-US" sz="6000" dirty="0"/>
          </a:p>
          <a:p>
            <a:pPr marL="0" indent="0">
              <a:buNone/>
            </a:pPr>
            <a:r>
              <a:rPr lang="sl-SI" sz="6000" dirty="0"/>
              <a:t>PA ČE JE PRIMEMA,</a:t>
            </a:r>
            <a:endParaRPr lang="en-US" sz="6000" dirty="0"/>
          </a:p>
          <a:p>
            <a:pPr marL="0" indent="0">
              <a:buNone/>
            </a:pPr>
            <a:r>
              <a:rPr lang="sl-SI" sz="6000" dirty="0"/>
              <a:t> JE WRŽEMA U PAPJEV.</a:t>
            </a:r>
            <a:endParaRPr lang="en-US" sz="6000" dirty="0"/>
          </a:p>
          <a:p>
            <a:pPr marL="0" indent="0">
              <a:buNone/>
            </a:pPr>
            <a:r>
              <a:rPr lang="sl-SI" sz="6000" dirty="0"/>
              <a:t> </a:t>
            </a:r>
            <a:endParaRPr lang="en-US" sz="6000" dirty="0"/>
          </a:p>
          <a:p>
            <a:pPr marL="0" indent="0">
              <a:buNone/>
            </a:pPr>
            <a:r>
              <a:rPr lang="sl-SI" sz="6000" dirty="0"/>
              <a:t>TA STARA JE BOUNA,</a:t>
            </a:r>
            <a:endParaRPr lang="en-US" sz="6000" dirty="0"/>
          </a:p>
          <a:p>
            <a:pPr marL="0" indent="0">
              <a:buNone/>
            </a:pPr>
            <a:r>
              <a:rPr lang="sl-SI" sz="6000" dirty="0"/>
              <a:t>TA MLADA LEŽI,</a:t>
            </a:r>
            <a:endParaRPr lang="en-US" sz="6000" dirty="0"/>
          </a:p>
          <a:p>
            <a:pPr marL="0" indent="0">
              <a:buNone/>
            </a:pPr>
            <a:r>
              <a:rPr lang="sl-SI" sz="6000" dirty="0"/>
              <a:t>SEJ BINCA NAPILA,</a:t>
            </a:r>
            <a:endParaRPr lang="en-US" sz="6000" dirty="0"/>
          </a:p>
          <a:p>
            <a:pPr marL="0" indent="0">
              <a:buNone/>
            </a:pPr>
            <a:r>
              <a:rPr lang="sl-SI" sz="6000" dirty="0"/>
              <a:t>JO GLAUCA BALI</a:t>
            </a:r>
            <a:r>
              <a:rPr lang="sl-SI" sz="6000" dirty="0" smtClean="0"/>
              <a:t>.</a:t>
            </a:r>
            <a:endParaRPr lang="en-US" sz="6000" dirty="0"/>
          </a:p>
          <a:p>
            <a:pPr marL="0" indent="0">
              <a:buNone/>
            </a:pPr>
            <a:r>
              <a:rPr lang="sl-SI" sz="6000" dirty="0"/>
              <a:t> </a:t>
            </a:r>
            <a:endParaRPr lang="en-US" sz="6000" dirty="0"/>
          </a:p>
          <a:p>
            <a:pPr marL="0" indent="0">
              <a:buNone/>
            </a:pPr>
            <a:r>
              <a:rPr lang="sl-SI" sz="6000" dirty="0"/>
              <a:t>PA ČE JE PRIMEMA,</a:t>
            </a:r>
            <a:endParaRPr lang="en-US" sz="6000" dirty="0"/>
          </a:p>
          <a:p>
            <a:pPr marL="0" indent="0">
              <a:buNone/>
            </a:pPr>
            <a:r>
              <a:rPr lang="sl-SI" sz="6000" dirty="0"/>
              <a:t>PA ČE JE UJAMEMA,</a:t>
            </a:r>
            <a:endParaRPr lang="en-US" sz="6000" dirty="0"/>
          </a:p>
          <a:p>
            <a:pPr marL="0" indent="0">
              <a:buNone/>
            </a:pPr>
            <a:r>
              <a:rPr lang="sl-SI" sz="6000" dirty="0"/>
              <a:t>PA ČE JE PRIMEMA,</a:t>
            </a:r>
            <a:endParaRPr lang="en-US" sz="6000" dirty="0"/>
          </a:p>
          <a:p>
            <a:pPr marL="0" indent="0">
              <a:buNone/>
            </a:pPr>
            <a:r>
              <a:rPr lang="sl-SI" sz="6000" dirty="0"/>
              <a:t>JE WRŽEMA U PAPJEV.</a:t>
            </a:r>
            <a:endParaRPr lang="en-US" sz="6000" dirty="0"/>
          </a:p>
          <a:p>
            <a:pPr marL="0" indent="0">
              <a:buNone/>
            </a:pPr>
            <a:r>
              <a:rPr lang="sl-SI" sz="5600" dirty="0"/>
              <a:t> </a:t>
            </a:r>
            <a:endParaRPr lang="en-US" sz="5600" dirty="0"/>
          </a:p>
          <a:p>
            <a:pPr marL="0" indent="0">
              <a:buNone/>
            </a:pPr>
            <a:r>
              <a:rPr lang="sl-SI" sz="3600" dirty="0"/>
              <a:t> 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 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 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Ograda vsebine 7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1400" dirty="0" smtClean="0"/>
              <a:t>PA ČE JE PRIMEMA,</a:t>
            </a:r>
            <a:endParaRPr lang="en-US" sz="1400" dirty="0" smtClean="0"/>
          </a:p>
          <a:p>
            <a:pPr marL="0" indent="0">
              <a:buNone/>
            </a:pPr>
            <a:r>
              <a:rPr lang="sl-SI" sz="1400" dirty="0" smtClean="0"/>
              <a:t>PA ČE JE UJAMEMA, </a:t>
            </a:r>
            <a:endParaRPr lang="en-US" sz="1400" dirty="0" smtClean="0"/>
          </a:p>
          <a:p>
            <a:pPr marL="0" indent="0">
              <a:buNone/>
            </a:pPr>
            <a:r>
              <a:rPr lang="sl-SI" sz="1400" dirty="0" smtClean="0"/>
              <a:t>PA ČE JE PRIMEMA,</a:t>
            </a:r>
            <a:endParaRPr lang="en-US" sz="1400" dirty="0" smtClean="0"/>
          </a:p>
          <a:p>
            <a:pPr marL="0" indent="0">
              <a:buNone/>
            </a:pPr>
            <a:r>
              <a:rPr lang="sl-SI" sz="1400" dirty="0" smtClean="0"/>
              <a:t>JE WRŽEMA U PAPJEV.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sl-SI" sz="1400" dirty="0" smtClean="0"/>
              <a:t>TA STARA JE UMRLA, </a:t>
            </a:r>
            <a:endParaRPr lang="en-US" sz="1400" dirty="0" smtClean="0"/>
          </a:p>
          <a:p>
            <a:pPr marL="0" indent="0">
              <a:buNone/>
            </a:pPr>
            <a:r>
              <a:rPr lang="sl-SI" sz="1400" dirty="0" smtClean="0"/>
              <a:t>U NEBESA JE ŠLA,</a:t>
            </a:r>
            <a:endParaRPr lang="en-US" sz="1400" dirty="0" smtClean="0"/>
          </a:p>
          <a:p>
            <a:pPr marL="0" indent="0">
              <a:buNone/>
            </a:pPr>
            <a:r>
              <a:rPr lang="sl-SI" sz="1400" dirty="0" smtClean="0"/>
              <a:t>JE COKLE PAZABLA,</a:t>
            </a:r>
            <a:endParaRPr lang="en-US" sz="1400" dirty="0" smtClean="0"/>
          </a:p>
          <a:p>
            <a:pPr marL="0" indent="0">
              <a:buNone/>
            </a:pPr>
            <a:r>
              <a:rPr lang="sl-SI" sz="1400" dirty="0" smtClean="0"/>
              <a:t>NAZAJ JE PRŠLA.</a:t>
            </a:r>
            <a:endParaRPr lang="en-US" sz="1400" dirty="0" smtClean="0"/>
          </a:p>
          <a:p>
            <a:pPr marL="0" indent="0">
              <a:buNone/>
            </a:pPr>
            <a:r>
              <a:rPr lang="sl-SI" sz="1400" dirty="0" smtClean="0"/>
              <a:t> </a:t>
            </a:r>
            <a:endParaRPr lang="en-US" sz="1400" dirty="0" smtClean="0"/>
          </a:p>
          <a:p>
            <a:pPr marL="0" indent="0">
              <a:buNone/>
            </a:pPr>
            <a:r>
              <a:rPr lang="sl-SI" sz="1400" dirty="0" smtClean="0"/>
              <a:t>PA ČE JE PRIMEMA,</a:t>
            </a:r>
            <a:endParaRPr lang="en-US" sz="1400" dirty="0" smtClean="0"/>
          </a:p>
          <a:p>
            <a:pPr marL="0" indent="0">
              <a:buNone/>
            </a:pPr>
            <a:r>
              <a:rPr lang="sl-SI" sz="1400" dirty="0" smtClean="0"/>
              <a:t>PA ČE JE UJAMEMA,</a:t>
            </a:r>
            <a:endParaRPr lang="en-US" sz="1400" dirty="0" smtClean="0"/>
          </a:p>
          <a:p>
            <a:pPr marL="0" indent="0">
              <a:buNone/>
            </a:pPr>
            <a:r>
              <a:rPr lang="sl-SI" sz="1400" dirty="0" smtClean="0"/>
              <a:t>PA ČE JE PRIMEMA, </a:t>
            </a:r>
            <a:endParaRPr lang="en-US" sz="1400" dirty="0" smtClean="0"/>
          </a:p>
          <a:p>
            <a:pPr marL="0" indent="0">
              <a:buNone/>
            </a:pPr>
            <a:r>
              <a:rPr lang="sl-SI" sz="1400" dirty="0" smtClean="0"/>
              <a:t>JE WRŽEMA U PAPJEV.</a:t>
            </a:r>
            <a:endParaRPr lang="en-US" sz="1400" dirty="0" smtClean="0"/>
          </a:p>
          <a:p>
            <a:pPr marL="0" indent="0">
              <a:buNone/>
            </a:pPr>
            <a:r>
              <a:rPr lang="sl-SI" sz="1400" dirty="0" smtClean="0"/>
              <a:t>PA ČE JE PRIMEMA,</a:t>
            </a:r>
            <a:endParaRPr lang="en-US" sz="1400" dirty="0" smtClean="0"/>
          </a:p>
          <a:p>
            <a:pPr marL="0" indent="0">
              <a:buNone/>
            </a:pPr>
            <a:r>
              <a:rPr lang="sl-SI" sz="1400" dirty="0" smtClean="0"/>
              <a:t>PA ČE JE UJAMEMA,</a:t>
            </a:r>
            <a:endParaRPr lang="en-US" sz="1400" dirty="0" smtClean="0"/>
          </a:p>
          <a:p>
            <a:pPr marL="0" indent="0">
              <a:buNone/>
            </a:pPr>
            <a:r>
              <a:rPr lang="sl-SI" sz="1400" dirty="0" smtClean="0"/>
              <a:t>PA ČE JE PRIMEMA, </a:t>
            </a:r>
            <a:endParaRPr lang="en-US" sz="1400" dirty="0" smtClean="0"/>
          </a:p>
          <a:p>
            <a:pPr marL="0" indent="0">
              <a:buNone/>
            </a:pPr>
            <a:r>
              <a:rPr lang="sl-SI" sz="1400" dirty="0" smtClean="0"/>
              <a:t>JE WRŽEMA U PAPJEV.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sl-SI" sz="1400" dirty="0" smtClean="0"/>
              <a:t>PAPJEV, PAPJEV, PAPJEV!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31818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ZAPOJ OB MOJI KLAVIRSKI SPREMLJAVI</a:t>
            </a:r>
            <a:endParaRPr lang="en-US" dirty="0"/>
          </a:p>
        </p:txBody>
      </p:sp>
      <p:pic>
        <p:nvPicPr>
          <p:cNvPr id="4098" name="Picture 2" descr="School Children Singing Stock Photo, Picture And Royalty Free Image. Image  91889375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9" b="12090"/>
          <a:stretch/>
        </p:blipFill>
        <p:spPr bwMode="auto">
          <a:xfrm>
            <a:off x="2627784" y="3429000"/>
            <a:ext cx="4110236" cy="312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apjev spremljava plus melodij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75656" y="2511989"/>
            <a:ext cx="703387" cy="703387"/>
          </a:xfrm>
          <a:prstGeom prst="rect">
            <a:avLst/>
          </a:prstGeom>
        </p:spPr>
      </p:pic>
      <p:pic>
        <p:nvPicPr>
          <p:cNvPr id="3" name="Papjev spremljav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00783" y="2490436"/>
            <a:ext cx="765682" cy="765682"/>
          </a:xfrm>
          <a:prstGeom prst="rect">
            <a:avLst/>
          </a:prstGeom>
        </p:spPr>
      </p:pic>
      <p:pic>
        <p:nvPicPr>
          <p:cNvPr id="4" name="Papjev melodija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948264" y="2444818"/>
            <a:ext cx="811300" cy="81130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827584" y="2060848"/>
            <a:ext cx="2309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Spremljava</a:t>
            </a:r>
            <a:r>
              <a:rPr lang="en-US" dirty="0" smtClean="0"/>
              <a:t> in </a:t>
            </a:r>
            <a:r>
              <a:rPr lang="en-US" dirty="0" err="1" smtClean="0"/>
              <a:t>melodija</a:t>
            </a:r>
            <a:endParaRPr lang="en-US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4139952" y="2060848"/>
            <a:ext cx="121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Spremljava</a:t>
            </a:r>
            <a:endParaRPr lang="en-US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6948264" y="2075486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Melodija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8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7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16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4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82</Words>
  <Application>Microsoft Office PowerPoint</Application>
  <PresentationFormat>Diaprojekcija na zaslonu (4:3)</PresentationFormat>
  <Paragraphs>56</Paragraphs>
  <Slides>4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5" baseType="lpstr">
      <vt:lpstr>Officeova tema</vt:lpstr>
      <vt:lpstr>POJMO PESMICE!</vt:lpstr>
      <vt:lpstr>PAPJEV</vt:lpstr>
      <vt:lpstr>2. PREBERI BESEDILO</vt:lpstr>
      <vt:lpstr>3. ZAPOJ OB MOJI KLAVIRSKI SPREMLJAVI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POJMO PESMICE!</dc:title>
  <dc:creator>Rina</dc:creator>
  <cp:lastModifiedBy>Rina</cp:lastModifiedBy>
  <cp:revision>4</cp:revision>
  <dcterms:created xsi:type="dcterms:W3CDTF">2020-11-03T12:51:55Z</dcterms:created>
  <dcterms:modified xsi:type="dcterms:W3CDTF">2020-11-04T11:09:27Z</dcterms:modified>
</cp:coreProperties>
</file>