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289" r:id="rId5"/>
    <p:sldId id="290" r:id="rId6"/>
    <p:sldId id="291" r:id="rId7"/>
    <p:sldId id="292" r:id="rId8"/>
    <p:sldId id="293" r:id="rId9"/>
    <p:sldId id="302" r:id="rId10"/>
    <p:sldId id="318" r:id="rId11"/>
    <p:sldId id="294" r:id="rId12"/>
    <p:sldId id="295" r:id="rId13"/>
    <p:sldId id="319" r:id="rId14"/>
    <p:sldId id="306" r:id="rId15"/>
    <p:sldId id="309" r:id="rId16"/>
    <p:sldId id="303" r:id="rId17"/>
    <p:sldId id="305" r:id="rId18"/>
    <p:sldId id="308" r:id="rId19"/>
    <p:sldId id="307" r:id="rId20"/>
    <p:sldId id="311" r:id="rId21"/>
    <p:sldId id="312" r:id="rId22"/>
    <p:sldId id="313" r:id="rId23"/>
    <p:sldId id="314" r:id="rId24"/>
    <p:sldId id="315" r:id="rId25"/>
    <p:sldId id="316" r:id="rId26"/>
    <p:sldId id="317" r:id="rId27"/>
  </p:sldIdLst>
  <p:sldSz cx="9144000" cy="6858000" type="screen4x3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47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07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0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093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11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5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37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70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09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152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2E49-E973-4DC5-B74F-327F5C04115B}" type="datetimeFigureOut">
              <a:rPr lang="sl-SI" smtClean="0"/>
              <a:t>5. 11. 2020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F6F5-3193-4A62-8175-0399C416ED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7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1520" y="18864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LIKOVNA UMETNOST  - 5. razred</a:t>
            </a:r>
          </a:p>
          <a:p>
            <a:pPr>
              <a:spcAft>
                <a:spcPts val="0"/>
              </a:spcAft>
            </a:pPr>
            <a:endParaRPr lang="sl-SI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Likovno </a:t>
            </a:r>
            <a:r>
              <a:rPr lang="sl-SI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področje: </a:t>
            </a:r>
            <a:r>
              <a:rPr lang="sl-SI" sz="2000" dirty="0">
                <a:solidFill>
                  <a:srgbClr val="98CA3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RISANJE in SLIKANJE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Likovna naloga (likovni problem): ASIMETRIJA IN GOSTO NIZANJE </a:t>
            </a:r>
            <a:r>
              <a:rPr lang="sl-SI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LINIJ </a:t>
            </a:r>
            <a:r>
              <a:rPr lang="sl-SI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‒ </a:t>
            </a:r>
            <a:r>
              <a:rPr lang="sl-SI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temna ploskev (</a:t>
            </a:r>
            <a:r>
              <a:rPr lang="sl-SI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rastriranje</a:t>
            </a:r>
            <a:r>
              <a:rPr lang="sl-SI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Likovna tehnika: </a:t>
            </a:r>
            <a:r>
              <a:rPr lang="sl-SI" sz="2000" dirty="0">
                <a:solidFill>
                  <a:srgbClr val="7D9FD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RISARSKI MATERIALI IN PRIPOMOČKI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Likovni motiv: </a:t>
            </a:r>
            <a:r>
              <a:rPr lang="sl-SI" sz="20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 DEŽNIKOM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Kaplj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35409"/>
            <a:ext cx="3471217" cy="4327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63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d-deznikom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00392" cy="567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08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d_deznik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446043" cy="638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55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odene_barv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4367188" cy="583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85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331640" y="33265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DEŽNIK PA LAHKO PREPROSTO NARIŠEŠ KAR V OSMIH KORAKIH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052736"/>
            <a:ext cx="5464844" cy="50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eznik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608512" cy="41476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71700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LAHKO JE NARISAN IN NASLIKAN NA RAZLIČNE NAČINE.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330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12065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849255"/>
            <a:ext cx="5078512" cy="520488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763688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LAHKO GA OBRNEŠ TUDI TAKOLE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981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76672"/>
            <a:ext cx="4523779" cy="45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eznik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669011" cy="4648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87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692696"/>
            <a:ext cx="5359562" cy="54006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763688" y="2606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… ALI GA LAHKO OBRNEŠ TAKOLE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460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331640" y="105273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Arial" panose="020B0604020202020204" pitchFamily="34" charset="0"/>
              </a:rPr>
              <a:t>Pri simetriji sta leva in desna stran enaki, največkrat </a:t>
            </a:r>
            <a:r>
              <a:rPr lang="sl-SI" dirty="0" smtClean="0">
                <a:latin typeface="Arial" panose="020B0604020202020204" pitchFamily="34" charset="0"/>
              </a:rPr>
              <a:t>sta zrcalni</a:t>
            </a:r>
            <a:r>
              <a:rPr lang="sl-SI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</a:rPr>
              <a:t>Pri </a:t>
            </a:r>
            <a:r>
              <a:rPr lang="sl-SI" dirty="0">
                <a:latin typeface="Arial" panose="020B0604020202020204" pitchFamily="34" charset="0"/>
              </a:rPr>
              <a:t>asimetriji leva in desna stran nista enaki</a:t>
            </a:r>
            <a:r>
              <a:rPr lang="sl-SI" dirty="0" smtClean="0">
                <a:latin typeface="Arial" panose="020B0604020202020204" pitchFamily="34" charset="0"/>
              </a:rPr>
              <a:t>. </a:t>
            </a:r>
          </a:p>
          <a:p>
            <a:endParaRPr lang="sl-SI" dirty="0">
              <a:latin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</a:rPr>
              <a:t>Asimetrične </a:t>
            </a:r>
            <a:r>
              <a:rPr lang="sl-SI" dirty="0">
                <a:latin typeface="Arial" panose="020B0604020202020204" pitchFamily="34" charset="0"/>
              </a:rPr>
              <a:t>oblike delujejo na naše oko razgibano in </a:t>
            </a:r>
            <a:r>
              <a:rPr lang="sl-SI" dirty="0" smtClean="0">
                <a:latin typeface="Arial" panose="020B0604020202020204" pitchFamily="34" charset="0"/>
              </a:rPr>
              <a:t>živahno.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043608" y="3326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SIMETRIJA IN ASIMETRIJA</a:t>
            </a:r>
            <a:endParaRPr lang="sl-SI" sz="3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27584" y="2930673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SVETLO IN TEMNO LAHKO NARIŠEMO </a:t>
            </a:r>
          </a:p>
          <a:p>
            <a:pPr algn="ctr"/>
            <a:r>
              <a:rPr lang="sl-SI" sz="3200" dirty="0" smtClean="0"/>
              <a:t>SAMO S ČRTAMI</a:t>
            </a:r>
            <a:endParaRPr lang="sl-SI" sz="3200" dirty="0"/>
          </a:p>
        </p:txBody>
      </p:sp>
      <p:sp>
        <p:nvSpPr>
          <p:cNvPr id="8" name="Pravokotnik 7"/>
          <p:cNvSpPr/>
          <p:nvPr/>
        </p:nvSpPr>
        <p:spPr>
          <a:xfrm>
            <a:off x="1409768" y="4000566"/>
            <a:ext cx="69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Oblike </a:t>
            </a:r>
            <a:r>
              <a:rPr lang="pl-PL" sz="2000" dirty="0"/>
              <a:t>ali ozadje lahko zapolnimo z različnimi črtami, </a:t>
            </a:r>
            <a:r>
              <a:rPr lang="pl-PL" sz="2000" dirty="0" smtClean="0"/>
              <a:t>pikami.</a:t>
            </a:r>
            <a:endParaRPr lang="pl-PL" sz="2000" dirty="0"/>
          </a:p>
        </p:txBody>
      </p:sp>
      <p:sp>
        <p:nvSpPr>
          <p:cNvPr id="9" name="Pravokotnik 8"/>
          <p:cNvSpPr/>
          <p:nvPr/>
        </p:nvSpPr>
        <p:spPr>
          <a:xfrm>
            <a:off x="1409768" y="454098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Črte </a:t>
            </a:r>
            <a:r>
              <a:rPr lang="sl-SI" dirty="0"/>
              <a:t>nizamo, križamo:</a:t>
            </a:r>
          </a:p>
          <a:p>
            <a:r>
              <a:rPr lang="sl-SI" dirty="0" smtClean="0"/>
              <a:t>- NA </a:t>
            </a:r>
            <a:r>
              <a:rPr lang="sl-SI" dirty="0"/>
              <a:t>GOSTO ali </a:t>
            </a:r>
          </a:p>
          <a:p>
            <a:r>
              <a:rPr lang="sl-SI" dirty="0" smtClean="0"/>
              <a:t>- Z </a:t>
            </a:r>
            <a:r>
              <a:rPr lang="sl-SI" dirty="0"/>
              <a:t>VEČJIMI PRESLEDKI, </a:t>
            </a:r>
          </a:p>
          <a:p>
            <a:r>
              <a:rPr lang="sl-SI" dirty="0" smtClean="0"/>
              <a:t>- enakomerno </a:t>
            </a:r>
            <a:r>
              <a:rPr lang="sl-SI" dirty="0"/>
              <a:t>ali </a:t>
            </a:r>
            <a:r>
              <a:rPr lang="sl-SI" dirty="0" smtClean="0"/>
              <a:t>neenakomerno.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970076" y="5903991"/>
            <a:ext cx="377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Nastanejo </a:t>
            </a:r>
            <a:r>
              <a:rPr lang="sl-SI" dirty="0"/>
              <a:t>SVETLE in </a:t>
            </a:r>
            <a:r>
              <a:rPr lang="sl-SI" dirty="0" smtClean="0"/>
              <a:t>TEMNE PLOSKVE.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2689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d-deznikom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3209528" cy="53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5148064" y="764704"/>
            <a:ext cx="3744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POD DEŽNIKOM NAJPREJ S SVINČNIKOM NARIŠI ENO OSEBO, KI DEŽNIK DRŽI V ROKI, LAHKO PA NARIŠEŠ TUDI VEČ OSEB.</a:t>
            </a:r>
          </a:p>
          <a:p>
            <a:endParaRPr lang="sl-SI" sz="2000" dirty="0" smtClean="0"/>
          </a:p>
          <a:p>
            <a:r>
              <a:rPr lang="sl-SI" sz="2000" dirty="0" smtClean="0"/>
              <a:t>LIST PAPIRJA OBRNI NAVPIČNO IN RISBE DEŽJA, DEŽNIKA TER FIGUR NAJ BODO DOVOLJ VELIKE.</a:t>
            </a:r>
          </a:p>
          <a:p>
            <a:endParaRPr lang="sl-SI" sz="2000" dirty="0"/>
          </a:p>
          <a:p>
            <a:r>
              <a:rPr lang="sl-SI" sz="2000" dirty="0" smtClean="0"/>
              <a:t>DEŽNIK IN FIGURE TER TLA LAHKO POBARVAŠ S SUHIMI BARVICAMI IN OBROBIŠ S TEMNEJŠIM FLOMASTROM.</a:t>
            </a:r>
            <a:endParaRPr lang="sl-SI" sz="2000" dirty="0"/>
          </a:p>
          <a:p>
            <a:endParaRPr lang="sl-SI" sz="2000" dirty="0" smtClean="0"/>
          </a:p>
          <a:p>
            <a:r>
              <a:rPr lang="sl-SI" sz="2000" dirty="0" smtClean="0"/>
              <a:t>V NADALJEVANJU POGLEJ NEKAJ PRIMEROV LIKOVNIH IZDELKOV TVOJIH VRSTNIKOV.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30008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9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195719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3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9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397882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56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9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259519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65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9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247725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4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9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214787" cy="5987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393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9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4075779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76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9592" y="33265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ALI VEŠ, KAKO NARIŠEMO DEŽ?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LAHKO GA NARIŠEMO Z RAZLIČNIMI ČRTAMI IN PIKAMI.</a:t>
            </a:r>
          </a:p>
          <a:p>
            <a:endParaRPr lang="sl-SI" dirty="0"/>
          </a:p>
          <a:p>
            <a:r>
              <a:rPr lang="sl-SI" dirty="0" smtClean="0"/>
              <a:t>ČRTE LAHKO NIZAMO GOSTO ALI REDKO, ENAKOMERNO ALI NEENAKOMERNO.</a:t>
            </a:r>
          </a:p>
          <a:p>
            <a:endParaRPr lang="sl-SI" dirty="0"/>
          </a:p>
          <a:p>
            <a:endParaRPr lang="sl-SI" dirty="0"/>
          </a:p>
        </p:txBody>
      </p:sp>
      <p:grpSp>
        <p:nvGrpSpPr>
          <p:cNvPr id="6" name="Skupina 5"/>
          <p:cNvGrpSpPr/>
          <p:nvPr/>
        </p:nvGrpSpPr>
        <p:grpSpPr>
          <a:xfrm>
            <a:off x="559804" y="2492896"/>
            <a:ext cx="3888432" cy="3456384"/>
            <a:chOff x="1547664" y="404664"/>
            <a:chExt cx="6063815" cy="5750954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04664"/>
              <a:ext cx="6063815" cy="5750954"/>
            </a:xfrm>
            <a:prstGeom prst="rect">
              <a:avLst/>
            </a:prstGeom>
          </p:spPr>
        </p:pic>
        <p:sp>
          <p:nvSpPr>
            <p:cNvPr id="8" name="PoljeZBesedilom 7"/>
            <p:cNvSpPr txBox="1"/>
            <p:nvPr/>
          </p:nvSpPr>
          <p:spPr>
            <a:xfrm>
              <a:off x="2699792" y="620688"/>
              <a:ext cx="398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DEŽ LAHKO NARIŠEMO NA TAK NAČIN.</a:t>
              </a:r>
              <a:endParaRPr lang="sl-SI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427984" y="2420888"/>
            <a:ext cx="4104457" cy="4157231"/>
            <a:chOff x="1043609" y="548680"/>
            <a:chExt cx="5328592" cy="4517271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340768"/>
              <a:ext cx="4248471" cy="3725183"/>
            </a:xfrm>
            <a:prstGeom prst="rect">
              <a:avLst/>
            </a:prstGeom>
          </p:spPr>
        </p:pic>
        <p:sp>
          <p:nvSpPr>
            <p:cNvPr id="14" name="PoljeZBesedilom 13"/>
            <p:cNvSpPr txBox="1"/>
            <p:nvPr/>
          </p:nvSpPr>
          <p:spPr>
            <a:xfrm>
              <a:off x="1043609" y="548680"/>
              <a:ext cx="5328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LAHKO PA TUDI NA TAK NAČIN. MOŽNOSTI JE VELIKO. </a:t>
              </a:r>
            </a:p>
            <a:p>
              <a:r>
                <a:rPr lang="sl-SI" dirty="0" smtClean="0"/>
                <a:t>TI SI IZMISLI SVOJEGA.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92801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oz_v_dezju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244408" cy="5650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467544" y="13116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NASLEDNJIH STRANEH POGLEJ NEKAJ PRIMEROV SLIK Z MOTIVOM DEŽJA, KI SO JIH UPODOBILI UMETNIKI.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630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_dezj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2485777" cy="5842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84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ain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4039728" cy="606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5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_deznik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8640"/>
            <a:ext cx="4077354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35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krajina_v_dezj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956376" cy="5039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6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ekle-pod-deznik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467697" cy="620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48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282</Words>
  <Application>Microsoft Office PowerPoint</Application>
  <PresentationFormat>Diaprojekcija na zaslonu (4:3)</PresentationFormat>
  <Paragraphs>41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Črte in barvne ploskve</dc:title>
  <dc:creator>Petra</dc:creator>
  <cp:lastModifiedBy>Petra</cp:lastModifiedBy>
  <cp:revision>13</cp:revision>
  <dcterms:created xsi:type="dcterms:W3CDTF">2014-10-07T08:00:59Z</dcterms:created>
  <dcterms:modified xsi:type="dcterms:W3CDTF">2020-11-05T17:21:13Z</dcterms:modified>
</cp:coreProperties>
</file>